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9850" cx="9144000"/>
  <p:notesSz cx="9144000" cy="5149850"/>
  <p:embeddedFontLst>
    <p:embeddedFont>
      <p:font typeface="Tahoma"/>
      <p:regular r:id="rId72"/>
      <p:bold r:id="rId73"/>
    </p:embeddedFont>
    <p:embeddedFont>
      <p:font typeface="Century Schoolbook"/>
      <p:regular r:id="rId74"/>
      <p:bold r:id="rId75"/>
      <p:italic r:id="rId76"/>
      <p:boldItalic r:id="rId77"/>
    </p:embeddedFont>
    <p:embeddedFont>
      <p:font typeface="Century Gothic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CenturyGothic-italic.fntdata"/><Relationship Id="rId81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Tahoma-bold.fntdata"/><Relationship Id="rId72" Type="http://schemas.openxmlformats.org/officeDocument/2006/relationships/font" Target="fonts/Tahoma-regular.fntdata"/><Relationship Id="rId31" Type="http://schemas.openxmlformats.org/officeDocument/2006/relationships/slide" Target="slides/slide26.xml"/><Relationship Id="rId75" Type="http://schemas.openxmlformats.org/officeDocument/2006/relationships/font" Target="fonts/CenturySchoolbook-bold.fntdata"/><Relationship Id="rId30" Type="http://schemas.openxmlformats.org/officeDocument/2006/relationships/slide" Target="slides/slide25.xml"/><Relationship Id="rId74" Type="http://schemas.openxmlformats.org/officeDocument/2006/relationships/font" Target="fonts/CenturySchoolbook-regular.fntdata"/><Relationship Id="rId33" Type="http://schemas.openxmlformats.org/officeDocument/2006/relationships/slide" Target="slides/slide28.xml"/><Relationship Id="rId77" Type="http://schemas.openxmlformats.org/officeDocument/2006/relationships/font" Target="fonts/CenturySchoolbook-boldItalic.fntdata"/><Relationship Id="rId32" Type="http://schemas.openxmlformats.org/officeDocument/2006/relationships/slide" Target="slides/slide27.xml"/><Relationship Id="rId76" Type="http://schemas.openxmlformats.org/officeDocument/2006/relationships/font" Target="fonts/CenturySchoolbook-italic.fntdata"/><Relationship Id="rId35" Type="http://schemas.openxmlformats.org/officeDocument/2006/relationships/slide" Target="slides/slide30.xml"/><Relationship Id="rId79" Type="http://schemas.openxmlformats.org/officeDocument/2006/relationships/font" Target="fonts/CenturyGothic-bold.fntdata"/><Relationship Id="rId34" Type="http://schemas.openxmlformats.org/officeDocument/2006/relationships/slide" Target="slides/slide29.xml"/><Relationship Id="rId78" Type="http://schemas.openxmlformats.org/officeDocument/2006/relationships/font" Target="fonts/CenturyGothic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6225"/>
            <a:ext cx="6096300" cy="1931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13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p14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15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16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17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p18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19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1524300" y="386225"/>
            <a:ext cx="6096300" cy="1931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0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20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4" name="Google Shape;444;p21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2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p22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3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p23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4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p24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5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4" name="Google Shape;524;p25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6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p26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7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p27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8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4" name="Google Shape;584;p28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9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p29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0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4" name="Google Shape;624;p30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1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4" name="Google Shape;644;p31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2:notes"/>
          <p:cNvSpPr txBox="1"/>
          <p:nvPr>
            <p:ph idx="1" type="body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4" name="Google Shape;664;p32:notes"/>
          <p:cNvSpPr/>
          <p:nvPr>
            <p:ph idx="2" type="sldImg"/>
          </p:nvPr>
        </p:nvSpPr>
        <p:spPr>
          <a:xfrm>
            <a:off x="1524300" y="386225"/>
            <a:ext cx="6096300" cy="1931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3:notes"/>
          <p:cNvSpPr txBox="1"/>
          <p:nvPr>
            <p:ph idx="1" type="body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5" name="Google Shape;675;p33:notes"/>
          <p:cNvSpPr/>
          <p:nvPr>
            <p:ph idx="2" type="sldImg"/>
          </p:nvPr>
        </p:nvSpPr>
        <p:spPr>
          <a:xfrm>
            <a:off x="1524300" y="386225"/>
            <a:ext cx="6096300" cy="1931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4:notes"/>
          <p:cNvSpPr txBox="1"/>
          <p:nvPr>
            <p:ph idx="1" type="body"/>
          </p:nvPr>
        </p:nvSpPr>
        <p:spPr>
          <a:xfrm>
            <a:off x="914400" y="2446175"/>
            <a:ext cx="7315200" cy="2317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7" name="Google Shape;687;p34:notes"/>
          <p:cNvSpPr/>
          <p:nvPr>
            <p:ph idx="2" type="sldImg"/>
          </p:nvPr>
        </p:nvSpPr>
        <p:spPr>
          <a:xfrm>
            <a:off x="1524300" y="386225"/>
            <a:ext cx="6096300" cy="1931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7" name="Google Shape;697;p35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3" name="Google Shape;723;p36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3" name="Google Shape;743;p37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8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3" name="Google Shape;763;p38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9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3" name="Google Shape;783;p39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0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9" name="Google Shape;809;p40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1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0" name="Google Shape;830;p41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2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1" name="Google Shape;851;p42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3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0" name="Google Shape;870;p43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4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0" name="Google Shape;890;p44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5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0" name="Google Shape;910;p45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6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4" name="Google Shape;964;p46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7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6" name="Google Shape;986;p47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8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5" name="Google Shape;1005;p48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9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4" name="Google Shape;1024;p49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0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3" name="Google Shape;1043;p50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1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2" name="Google Shape;1062;p51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2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4" name="Google Shape;1084;p52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3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4" name="Google Shape;1104;p53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4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4" name="Google Shape;1124;p54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5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4" name="Google Shape;1144;p55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6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4" name="Google Shape;1164;p56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57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5" name="Google Shape;1185;p57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58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5" name="Google Shape;1205;p58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9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5" name="Google Shape;1225;p59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0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5" name="Google Shape;1245;p60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61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5" name="Google Shape;1265;p61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2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5" name="Google Shape;1285;p62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3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5" name="Google Shape;1305;p63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64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5" name="Google Shape;1325;p64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65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5" name="Google Shape;1345;p65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6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5" name="Google Shape;1365;p66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914400" y="2446175"/>
            <a:ext cx="7315200" cy="2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1524300" y="386225"/>
            <a:ext cx="6096300" cy="19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9144000" cy="5145405"/>
          </a:xfrm>
          <a:custGeom>
            <a:rect b="b" l="l" r="r" t="t"/>
            <a:pathLst>
              <a:path extrusionOk="0" h="5145405" w="9144000">
                <a:moveTo>
                  <a:pt x="9144000" y="0"/>
                </a:moveTo>
                <a:lnTo>
                  <a:pt x="0" y="0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651759" y="256031"/>
            <a:ext cx="3511296" cy="488898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441703" y="1106423"/>
            <a:ext cx="6102096" cy="27919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709914" y="4332157"/>
            <a:ext cx="283845" cy="278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indent="0" lvl="1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indent="0" lvl="2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indent="0" lvl="3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indent="0" lvl="4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indent="0" lvl="5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indent="0" lvl="6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indent="0" lvl="7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indent="0" lvl="8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04875" y="92785"/>
            <a:ext cx="8334248" cy="43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700">
                <a:solidFill>
                  <a:srgbClr val="58585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07340" y="1120850"/>
            <a:ext cx="6398259" cy="2160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709914" y="4332157"/>
            <a:ext cx="283845" cy="278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indent="0" lvl="1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indent="0" lvl="2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indent="0" lvl="3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indent="0" lvl="4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indent="0" lvl="5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indent="0" lvl="6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indent="0" lvl="7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indent="0" lvl="8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3999" cy="514502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184135" y="838199"/>
            <a:ext cx="1959864" cy="43068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9144000" cy="5145405"/>
          </a:xfrm>
          <a:custGeom>
            <a:rect b="b" l="l" r="r" t="t"/>
            <a:pathLst>
              <a:path extrusionOk="0" h="5145405" w="9144000">
                <a:moveTo>
                  <a:pt x="9144000" y="4459224"/>
                </a:moveTo>
                <a:lnTo>
                  <a:pt x="0" y="4459224"/>
                </a:lnTo>
                <a:lnTo>
                  <a:pt x="0" y="5145024"/>
                </a:lnTo>
                <a:lnTo>
                  <a:pt x="9144000" y="5145024"/>
                </a:lnTo>
                <a:lnTo>
                  <a:pt x="9144000" y="4459224"/>
                </a:lnTo>
                <a:close/>
              </a:path>
              <a:path extrusionOk="0" h="5145405" w="9144000">
                <a:moveTo>
                  <a:pt x="9144000" y="0"/>
                </a:moveTo>
                <a:lnTo>
                  <a:pt x="0" y="0"/>
                </a:lnTo>
                <a:lnTo>
                  <a:pt x="0" y="694944"/>
                </a:lnTo>
                <a:lnTo>
                  <a:pt x="9144000" y="694944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0" y="338327"/>
            <a:ext cx="6946392" cy="4328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4191000" y="356615"/>
            <a:ext cx="4952999" cy="4328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0" y="4370831"/>
            <a:ext cx="6172200" cy="4328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3416808" y="4370831"/>
            <a:ext cx="5727191" cy="43281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404875" y="92785"/>
            <a:ext cx="8334248" cy="43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700">
                <a:solidFill>
                  <a:srgbClr val="58585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709914" y="4332157"/>
            <a:ext cx="283845" cy="278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indent="0" lvl="1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indent="0" lvl="2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indent="0" lvl="3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indent="0" lvl="4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indent="0" lvl="5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indent="0" lvl="6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indent="0" lvl="7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indent="0" lvl="8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652271"/>
            <a:ext cx="9143999" cy="367588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6955535" y="685799"/>
            <a:ext cx="2188463" cy="36027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ctrTitle"/>
          </p:nvPr>
        </p:nvSpPr>
        <p:spPr>
          <a:xfrm>
            <a:off x="589889" y="184480"/>
            <a:ext cx="7964220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709914" y="4332157"/>
            <a:ext cx="283845" cy="278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indent="0" lvl="1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indent="0" lvl="2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indent="0" lvl="3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indent="0" lvl="4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indent="0" lvl="5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indent="0" lvl="6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indent="0" lvl="7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indent="0" lvl="8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04875" y="92785"/>
            <a:ext cx="8334248" cy="43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700">
                <a:solidFill>
                  <a:srgbClr val="58585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709914" y="4332157"/>
            <a:ext cx="283845" cy="278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indent="0" lvl="1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indent="0" lvl="2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indent="0" lvl="3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indent="0" lvl="4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indent="0" lvl="5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indent="0" lvl="6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indent="0" lvl="7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indent="0" lvl="8" marL="38100" marR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04875" y="92785"/>
            <a:ext cx="8334248" cy="43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700" u="none" cap="none" strike="noStrike">
                <a:solidFill>
                  <a:srgbClr val="58585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7340" y="1120850"/>
            <a:ext cx="6398259" cy="2160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09914" y="4332157"/>
            <a:ext cx="283845" cy="278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indent="0" lvl="1" marL="38100" marR="0" rtl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indent="0" lvl="2" marL="38100" marR="0" rtl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indent="0" lvl="3" marL="38100" marR="0" rtl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indent="0" lvl="4" marL="38100" marR="0" rtl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indent="0" lvl="5" marL="38100" marR="0" rtl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indent="0" lvl="6" marL="38100" marR="0" rtl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indent="0" lvl="7" marL="38100" marR="0" rtl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indent="0" lvl="8" marL="38100" marR="0" rtl="0" algn="l">
              <a:lnSpc>
                <a:spcPct val="99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1" Type="http://schemas.openxmlformats.org/officeDocument/2006/relationships/image" Target="../media/image22.jpg"/><Relationship Id="rId10" Type="http://schemas.openxmlformats.org/officeDocument/2006/relationships/image" Target="../media/image5.png"/><Relationship Id="rId12" Type="http://schemas.openxmlformats.org/officeDocument/2006/relationships/image" Target="../media/image39.jp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jpg"/><Relationship Id="rId10" Type="http://schemas.openxmlformats.org/officeDocument/2006/relationships/image" Target="../media/image5.png"/><Relationship Id="rId13" Type="http://schemas.openxmlformats.org/officeDocument/2006/relationships/image" Target="../media/image24.jpg"/><Relationship Id="rId1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jpg"/><Relationship Id="rId10" Type="http://schemas.openxmlformats.org/officeDocument/2006/relationships/image" Target="../media/image5.png"/><Relationship Id="rId1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jpg"/><Relationship Id="rId10" Type="http://schemas.openxmlformats.org/officeDocument/2006/relationships/image" Target="../media/image5.png"/><Relationship Id="rId1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59.jpg"/><Relationship Id="rId6" Type="http://schemas.openxmlformats.org/officeDocument/2006/relationships/image" Target="../media/image4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69.jpg"/><Relationship Id="rId6" Type="http://schemas.openxmlformats.org/officeDocument/2006/relationships/image" Target="../media/image66.jpg"/><Relationship Id="rId7" Type="http://schemas.openxmlformats.org/officeDocument/2006/relationships/image" Target="../media/image5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68.jp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.png"/><Relationship Id="rId13" Type="http://schemas.openxmlformats.org/officeDocument/2006/relationships/image" Target="../media/image58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jpg"/><Relationship Id="rId10" Type="http://schemas.openxmlformats.org/officeDocument/2006/relationships/image" Target="../media/image5.png"/><Relationship Id="rId1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jpg"/><Relationship Id="rId10" Type="http://schemas.openxmlformats.org/officeDocument/2006/relationships/image" Target="../media/image5.png"/><Relationship Id="rId1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5.png"/><Relationship Id="rId13" Type="http://schemas.openxmlformats.org/officeDocument/2006/relationships/image" Target="../media/image71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78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0.png"/><Relationship Id="rId10" Type="http://schemas.openxmlformats.org/officeDocument/2006/relationships/image" Target="../media/image5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5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jpg"/><Relationship Id="rId10" Type="http://schemas.openxmlformats.org/officeDocument/2006/relationships/image" Target="../media/image5.png"/><Relationship Id="rId1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3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1" Type="http://schemas.openxmlformats.org/officeDocument/2006/relationships/image" Target="../media/image25.jpg"/><Relationship Id="rId10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1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0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1" Type="http://schemas.openxmlformats.org/officeDocument/2006/relationships/image" Target="../media/image40.jpg"/><Relationship Id="rId10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1" Type="http://schemas.openxmlformats.org/officeDocument/2006/relationships/image" Target="../media/image32.jpg"/><Relationship Id="rId10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1" Type="http://schemas.openxmlformats.org/officeDocument/2006/relationships/image" Target="../media/image23.jpg"/><Relationship Id="rId10" Type="http://schemas.openxmlformats.org/officeDocument/2006/relationships/image" Target="../media/image5.png"/><Relationship Id="rId12" Type="http://schemas.openxmlformats.org/officeDocument/2006/relationships/image" Target="../media/image31.jp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/>
        </p:nvSpPr>
        <p:spPr>
          <a:xfrm>
            <a:off x="2469895" y="4653178"/>
            <a:ext cx="4203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Eduardo Morais | Ítalo Calábria | Lucas Oliveira | Sílvia Cardoso</a:t>
            </a:r>
            <a:endParaRPr b="0" i="0" sz="105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076325" marR="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PLAYGAME 4603D – Recife PE-2020</a:t>
            </a:r>
            <a:endParaRPr b="0" i="0" sz="105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6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219" name="Google Shape;219;p16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16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REFERÊNCIAS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FORMAÇÕES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227" name="Google Shape;227;p16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228" name="Google Shape;228;p16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16"/>
          <p:cNvSpPr txBox="1"/>
          <p:nvPr/>
        </p:nvSpPr>
        <p:spPr>
          <a:xfrm>
            <a:off x="314075" y="1386739"/>
            <a:ext cx="4565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OBJETOS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6"/>
          <p:cNvSpPr txBox="1"/>
          <p:nvPr/>
        </p:nvSpPr>
        <p:spPr>
          <a:xfrm>
            <a:off x="4274058" y="4524907"/>
            <a:ext cx="212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91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p16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33" name="Google Shape;233;p16"/>
          <p:cNvGrpSpPr/>
          <p:nvPr/>
        </p:nvGrpSpPr>
        <p:grpSpPr>
          <a:xfrm>
            <a:off x="314070" y="1879657"/>
            <a:ext cx="6476989" cy="2212800"/>
            <a:chOff x="387095" y="1511807"/>
            <a:chExt cx="6476989" cy="2212800"/>
          </a:xfrm>
        </p:grpSpPr>
        <p:sp>
          <p:nvSpPr>
            <p:cNvPr id="234" name="Google Shape;234;p16"/>
            <p:cNvSpPr/>
            <p:nvPr/>
          </p:nvSpPr>
          <p:spPr>
            <a:xfrm>
              <a:off x="387095" y="1511807"/>
              <a:ext cx="2377500" cy="22128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2919984" y="1511807"/>
              <a:ext cx="3944100" cy="22128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7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241" name="Google Shape;241;p17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17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REFERÊNCIAS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249" name="Google Shape;249;p17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250" name="Google Shape;250;p17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17"/>
          <p:cNvSpPr txBox="1"/>
          <p:nvPr/>
        </p:nvSpPr>
        <p:spPr>
          <a:xfrm>
            <a:off x="314075" y="1386739"/>
            <a:ext cx="4565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PESSOAS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7"/>
          <p:cNvSpPr txBox="1"/>
          <p:nvPr/>
        </p:nvSpPr>
        <p:spPr>
          <a:xfrm>
            <a:off x="4160845" y="4516225"/>
            <a:ext cx="359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10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4" name="Google Shape;254;p17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55" name="Google Shape;255;p17"/>
          <p:cNvGrpSpPr/>
          <p:nvPr/>
        </p:nvGrpSpPr>
        <p:grpSpPr>
          <a:xfrm>
            <a:off x="314066" y="1822037"/>
            <a:ext cx="5853386" cy="2417859"/>
            <a:chOff x="332231" y="1517903"/>
            <a:chExt cx="6242280" cy="2578500"/>
          </a:xfrm>
        </p:grpSpPr>
        <p:sp>
          <p:nvSpPr>
            <p:cNvPr id="256" name="Google Shape;256;p17"/>
            <p:cNvSpPr/>
            <p:nvPr/>
          </p:nvSpPr>
          <p:spPr>
            <a:xfrm>
              <a:off x="2737104" y="1517903"/>
              <a:ext cx="1770900" cy="25785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332231" y="1517903"/>
              <a:ext cx="2283000" cy="25785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4629911" y="1517903"/>
              <a:ext cx="1944600" cy="25785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18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264" name="Google Shape;264;p18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18"/>
          <p:cNvSpPr txBox="1"/>
          <p:nvPr>
            <p:ph type="title"/>
          </p:nvPr>
        </p:nvSpPr>
        <p:spPr>
          <a:xfrm>
            <a:off x="404875" y="198900"/>
            <a:ext cx="5176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CONCEPT DE CENÁRIO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NFORMAÇÕES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272" name="Google Shape;272;p18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273" name="Google Shape;273;p18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18"/>
          <p:cNvSpPr txBox="1"/>
          <p:nvPr/>
        </p:nvSpPr>
        <p:spPr>
          <a:xfrm>
            <a:off x="314075" y="1386739"/>
            <a:ext cx="4565700" cy="19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BUNKER</a:t>
            </a:r>
            <a:endParaRPr b="0" i="0" sz="24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LEVEL</a:t>
            </a:r>
            <a:r>
              <a:rPr b="1" i="0" lang="en-US" sz="24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.01</a:t>
            </a:r>
            <a:endParaRPr b="0" i="0" sz="24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Arial"/>
              <a:buNone/>
            </a:pPr>
            <a:r>
              <a:t/>
            </a:r>
            <a:endParaRPr b="0" i="0" sz="285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HOSPITAL</a:t>
            </a:r>
            <a:endParaRPr b="0" i="0" sz="24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LEVEL</a:t>
            </a:r>
            <a:r>
              <a:rPr b="1" i="0" lang="en-US" sz="24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.02</a:t>
            </a:r>
            <a:endParaRPr b="0" i="0" sz="24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4173651" y="4524900"/>
            <a:ext cx="4245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111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78" name="Google Shape;278;p18"/>
          <p:cNvGrpSpPr/>
          <p:nvPr/>
        </p:nvGrpSpPr>
        <p:grpSpPr>
          <a:xfrm>
            <a:off x="1920239" y="780287"/>
            <a:ext cx="4809696" cy="3426000"/>
            <a:chOff x="1920239" y="780287"/>
            <a:chExt cx="4809696" cy="3426000"/>
          </a:xfrm>
        </p:grpSpPr>
        <p:sp>
          <p:nvSpPr>
            <p:cNvPr id="279" name="Google Shape;279;p18"/>
            <p:cNvSpPr/>
            <p:nvPr/>
          </p:nvSpPr>
          <p:spPr>
            <a:xfrm>
              <a:off x="1920239" y="783335"/>
              <a:ext cx="2283000" cy="3416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4288535" y="780287"/>
              <a:ext cx="2441400" cy="3426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9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286" name="Google Shape;286;p19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19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LEVEL DESIGN- BUNKER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294" name="Google Shape;294;p19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295" name="Google Shape;295;p19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9"/>
          <p:cNvSpPr txBox="1"/>
          <p:nvPr/>
        </p:nvSpPr>
        <p:spPr>
          <a:xfrm>
            <a:off x="314075" y="1386739"/>
            <a:ext cx="4565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BUNKER – LVL 1</a:t>
            </a:r>
            <a:endParaRPr b="0" i="0" sz="20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4187801" y="4524900"/>
            <a:ext cx="417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121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9" name="Google Shape;299;p19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0" name="Google Shape;300;p19"/>
          <p:cNvSpPr/>
          <p:nvPr/>
        </p:nvSpPr>
        <p:spPr>
          <a:xfrm>
            <a:off x="2506450" y="1002999"/>
            <a:ext cx="3747300" cy="3082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0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306" name="Google Shape;306;p20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20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LEVEL DESIGN- HOSPITAL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314" name="Google Shape;314;p20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315" name="Google Shape;315;p20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20"/>
          <p:cNvSpPr txBox="1"/>
          <p:nvPr/>
        </p:nvSpPr>
        <p:spPr>
          <a:xfrm>
            <a:off x="314075" y="1386739"/>
            <a:ext cx="4565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HOSPITAL – LVL 2</a:t>
            </a:r>
            <a:endParaRPr b="0" i="0" sz="20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318" name="Google Shape;318;p20"/>
          <p:cNvSpPr txBox="1"/>
          <p:nvPr/>
        </p:nvSpPr>
        <p:spPr>
          <a:xfrm>
            <a:off x="4209001" y="4524900"/>
            <a:ext cx="381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13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9" name="Google Shape;319;p20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2984951" y="822050"/>
            <a:ext cx="2790300" cy="3294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1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326" name="Google Shape;326;p21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21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BLOCAGEM LEVEL 1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334" name="Google Shape;334;p21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335" name="Google Shape;335;p21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21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4173651" y="4524900"/>
            <a:ext cx="417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141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9" name="Google Shape;339;p21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21"/>
          <p:cNvSpPr/>
          <p:nvPr/>
        </p:nvSpPr>
        <p:spPr>
          <a:xfrm>
            <a:off x="1658525" y="889225"/>
            <a:ext cx="4331700" cy="3371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346" name="Google Shape;346;p22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22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BLOCAGEM LEVEL 2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354" name="Google Shape;354;p22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355" name="Google Shape;355;p22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22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2"/>
          <p:cNvSpPr txBox="1"/>
          <p:nvPr/>
        </p:nvSpPr>
        <p:spPr>
          <a:xfrm>
            <a:off x="4187801" y="4524900"/>
            <a:ext cx="389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151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313974" y="937200"/>
            <a:ext cx="3273300" cy="1461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3685025" y="2460725"/>
            <a:ext cx="3508500" cy="17484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3"/>
          <p:cNvGrpSpPr/>
          <p:nvPr/>
        </p:nvGrpSpPr>
        <p:grpSpPr>
          <a:xfrm>
            <a:off x="-50" y="-52150"/>
            <a:ext cx="9144108" cy="5202004"/>
            <a:chOff x="0" y="0"/>
            <a:chExt cx="9144108" cy="5145405"/>
          </a:xfrm>
        </p:grpSpPr>
        <p:sp>
          <p:nvSpPr>
            <p:cNvPr id="367" name="Google Shape;367;p23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23"/>
          <p:cNvSpPr txBox="1"/>
          <p:nvPr>
            <p:ph type="title"/>
          </p:nvPr>
        </p:nvSpPr>
        <p:spPr>
          <a:xfrm>
            <a:off x="404875" y="198900"/>
            <a:ext cx="62445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375" name="Google Shape;375;p23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376" name="Google Shape;376;p23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23"/>
          <p:cNvSpPr txBox="1"/>
          <p:nvPr/>
        </p:nvSpPr>
        <p:spPr>
          <a:xfrm>
            <a:off x="314075" y="1386739"/>
            <a:ext cx="4565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CADEIRA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79" name="Google Shape;379;p23"/>
          <p:cNvSpPr txBox="1"/>
          <p:nvPr/>
        </p:nvSpPr>
        <p:spPr>
          <a:xfrm>
            <a:off x="4145352" y="4524900"/>
            <a:ext cx="4599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161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1" name="Google Shape;381;p23"/>
          <p:cNvSpPr/>
          <p:nvPr/>
        </p:nvSpPr>
        <p:spPr>
          <a:xfrm>
            <a:off x="314075" y="1863149"/>
            <a:ext cx="4475100" cy="2374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4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387" name="Google Shape;387;p24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24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FORMAÇÕES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395" name="Google Shape;395;p24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396" name="Google Shape;396;p24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24"/>
          <p:cNvSpPr txBox="1"/>
          <p:nvPr/>
        </p:nvSpPr>
        <p:spPr>
          <a:xfrm>
            <a:off x="314075" y="1386739"/>
            <a:ext cx="4565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MESA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4"/>
          <p:cNvSpPr txBox="1"/>
          <p:nvPr/>
        </p:nvSpPr>
        <p:spPr>
          <a:xfrm>
            <a:off x="4180726" y="4524900"/>
            <a:ext cx="403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171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0" name="Google Shape;400;p24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1" name="Google Shape;401;p24"/>
          <p:cNvSpPr/>
          <p:nvPr/>
        </p:nvSpPr>
        <p:spPr>
          <a:xfrm>
            <a:off x="314075" y="1869649"/>
            <a:ext cx="4313400" cy="2377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5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407" name="Google Shape;407;p25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25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NFORMAÇÕES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15" name="Google Shape;415;p25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416" name="Google Shape;416;p25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25"/>
          <p:cNvSpPr txBox="1"/>
          <p:nvPr/>
        </p:nvSpPr>
        <p:spPr>
          <a:xfrm>
            <a:off x="314075" y="1386739"/>
            <a:ext cx="4565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LUMINÁRIA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5"/>
          <p:cNvSpPr txBox="1"/>
          <p:nvPr/>
        </p:nvSpPr>
        <p:spPr>
          <a:xfrm>
            <a:off x="4152426" y="4524900"/>
            <a:ext cx="417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181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" name="Google Shape;420;p25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1" name="Google Shape;421;p25"/>
          <p:cNvSpPr/>
          <p:nvPr/>
        </p:nvSpPr>
        <p:spPr>
          <a:xfrm>
            <a:off x="314076" y="1771050"/>
            <a:ext cx="4322400" cy="2270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0" y="0"/>
            <a:ext cx="9144000" cy="5145405"/>
            <a:chOff x="0" y="0"/>
            <a:chExt cx="9144000" cy="5145405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9144000" cy="514502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7184135" y="838199"/>
              <a:ext cx="1959864" cy="43068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0" y="338327"/>
              <a:ext cx="6946392" cy="43281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4191000" y="356615"/>
              <a:ext cx="4952999" cy="43281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0" y="4370831"/>
              <a:ext cx="6172200" cy="43281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416808" y="4370831"/>
              <a:ext cx="5727191" cy="43281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404875" y="198910"/>
            <a:ext cx="2265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INTRODUÇÃO </a:t>
            </a:r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0" y="259079"/>
            <a:ext cx="4916423" cy="4669536"/>
            <a:chOff x="0" y="259079"/>
            <a:chExt cx="4916423" cy="4669536"/>
          </a:xfrm>
        </p:grpSpPr>
        <p:sp>
          <p:nvSpPr>
            <p:cNvPr id="70" name="Google Shape;70;p8"/>
            <p:cNvSpPr/>
            <p:nvPr/>
          </p:nvSpPr>
          <p:spPr>
            <a:xfrm>
              <a:off x="137160" y="259079"/>
              <a:ext cx="179832" cy="216408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0" y="4459223"/>
              <a:ext cx="4916423" cy="469392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8"/>
          <p:cNvSpPr txBox="1"/>
          <p:nvPr/>
        </p:nvSpPr>
        <p:spPr>
          <a:xfrm>
            <a:off x="264550" y="1375814"/>
            <a:ext cx="45657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 QUE É</a:t>
            </a:r>
            <a:r>
              <a:rPr b="1" i="0" lang="en-US" sz="32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?</a:t>
            </a:r>
            <a:endParaRPr b="0" i="0" sz="32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marR="5080" rtl="0" algn="l">
              <a:lnSpc>
                <a:spcPct val="114999"/>
              </a:lnSpc>
              <a:spcBef>
                <a:spcPts val="80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“Projeto Reborn” é o codinome de produção referente ao jogo de  Survival Horror, com temática inspirada no movimento Steampunk  e referências cruzadas que envolvem contextos históricos reais e  ficção em uma trama que se desenvolve na URSS de 1953.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4274058" y="4524907"/>
            <a:ext cx="212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" name="Google Shape;74;p8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26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427" name="Google Shape;427;p26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26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FORMAÇÕES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35" name="Google Shape;435;p26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436" name="Google Shape;436;p26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26"/>
          <p:cNvSpPr txBox="1"/>
          <p:nvPr/>
        </p:nvSpPr>
        <p:spPr>
          <a:xfrm>
            <a:off x="314075" y="1386739"/>
            <a:ext cx="4565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CINZEIRO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4187801" y="4524900"/>
            <a:ext cx="3609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191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0" name="Google Shape;440;p26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1" name="Google Shape;441;p26"/>
          <p:cNvSpPr/>
          <p:nvPr/>
        </p:nvSpPr>
        <p:spPr>
          <a:xfrm>
            <a:off x="314075" y="1877175"/>
            <a:ext cx="4393200" cy="2207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7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447" name="Google Shape;447;p27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27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55" name="Google Shape;455;p27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456" name="Google Shape;456;p27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27"/>
          <p:cNvSpPr txBox="1"/>
          <p:nvPr/>
        </p:nvSpPr>
        <p:spPr>
          <a:xfrm>
            <a:off x="314075" y="1386739"/>
            <a:ext cx="4565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JORNAIS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59" name="Google Shape;459;p27"/>
          <p:cNvSpPr txBox="1"/>
          <p:nvPr/>
        </p:nvSpPr>
        <p:spPr>
          <a:xfrm>
            <a:off x="4152427" y="4524900"/>
            <a:ext cx="4596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201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0" name="Google Shape;460;p27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323225" y="1813500"/>
            <a:ext cx="4547400" cy="2434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28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467" name="Google Shape;467;p28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28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FORMAÇÕES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75" name="Google Shape;475;p28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476" name="Google Shape;476;p28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p28"/>
          <p:cNvSpPr txBox="1"/>
          <p:nvPr/>
        </p:nvSpPr>
        <p:spPr>
          <a:xfrm>
            <a:off x="314075" y="1386739"/>
            <a:ext cx="45657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PASTA ARQUIVO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8"/>
          <p:cNvSpPr txBox="1"/>
          <p:nvPr/>
        </p:nvSpPr>
        <p:spPr>
          <a:xfrm>
            <a:off x="4209001" y="4524900"/>
            <a:ext cx="353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211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0" name="Google Shape;480;p28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1" name="Google Shape;481;p28"/>
          <p:cNvSpPr/>
          <p:nvPr/>
        </p:nvSpPr>
        <p:spPr>
          <a:xfrm>
            <a:off x="314075" y="1862600"/>
            <a:ext cx="4248600" cy="2388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9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487" name="Google Shape;487;p29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p29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95" name="Google Shape;495;p29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496" name="Google Shape;496;p29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" name="Google Shape;498;p29"/>
          <p:cNvSpPr txBox="1"/>
          <p:nvPr/>
        </p:nvSpPr>
        <p:spPr>
          <a:xfrm>
            <a:off x="314075" y="1386739"/>
            <a:ext cx="4565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99" name="Google Shape;499;p29"/>
          <p:cNvSpPr txBox="1"/>
          <p:nvPr/>
        </p:nvSpPr>
        <p:spPr>
          <a:xfrm>
            <a:off x="4166576" y="4524900"/>
            <a:ext cx="353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22</a:t>
            </a:r>
            <a:endParaRPr b="1" i="0" sz="21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075250" y="998725"/>
            <a:ext cx="5602500" cy="3152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30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507" name="Google Shape;507;p30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30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515" name="Google Shape;515;p30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516" name="Google Shape;516;p30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8" name="Google Shape;518;p30"/>
          <p:cNvSpPr txBox="1"/>
          <p:nvPr/>
        </p:nvSpPr>
        <p:spPr>
          <a:xfrm>
            <a:off x="314075" y="1386739"/>
            <a:ext cx="45657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SISTEMA HIDRÁULICO E ELÉTRICO 13 </a:t>
            </a:r>
            <a:r>
              <a:rPr b="1" i="0" lang="en-US" sz="14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PARTES</a:t>
            </a:r>
            <a:endParaRPr b="0" i="0" sz="14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519" name="Google Shape;519;p30"/>
          <p:cNvSpPr txBox="1"/>
          <p:nvPr/>
        </p:nvSpPr>
        <p:spPr>
          <a:xfrm>
            <a:off x="4166576" y="4524900"/>
            <a:ext cx="353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231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0" name="Google Shape;520;p30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761400" y="1841851"/>
            <a:ext cx="4817400" cy="2352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31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527" name="Google Shape;527;p31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31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535" name="Google Shape;535;p31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536" name="Google Shape;536;p31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31"/>
          <p:cNvSpPr txBox="1"/>
          <p:nvPr/>
        </p:nvSpPr>
        <p:spPr>
          <a:xfrm>
            <a:off x="314075" y="1386739"/>
            <a:ext cx="4565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PIA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39" name="Google Shape;539;p31"/>
          <p:cNvSpPr txBox="1"/>
          <p:nvPr/>
        </p:nvSpPr>
        <p:spPr>
          <a:xfrm>
            <a:off x="4166576" y="4524900"/>
            <a:ext cx="353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241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0" name="Google Shape;540;p31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1" name="Google Shape;541;p31"/>
          <p:cNvSpPr/>
          <p:nvPr/>
        </p:nvSpPr>
        <p:spPr>
          <a:xfrm>
            <a:off x="898600" y="1522400"/>
            <a:ext cx="4774800" cy="2686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2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547" name="Google Shape;547;p32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" name="Google Shape;554;p32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555" name="Google Shape;555;p32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556" name="Google Shape;556;p32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8" name="Google Shape;558;p32"/>
          <p:cNvSpPr txBox="1"/>
          <p:nvPr/>
        </p:nvSpPr>
        <p:spPr>
          <a:xfrm>
            <a:off x="314075" y="1386739"/>
            <a:ext cx="456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baseline="30000" i="0" lang="en-US" sz="3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CANOS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59" name="Google Shape;559;p32"/>
          <p:cNvSpPr txBox="1"/>
          <p:nvPr/>
        </p:nvSpPr>
        <p:spPr>
          <a:xfrm>
            <a:off x="4166576" y="4524900"/>
            <a:ext cx="353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251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0" name="Google Shape;560;p32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1" name="Google Shape;561;p32"/>
          <p:cNvSpPr/>
          <p:nvPr/>
        </p:nvSpPr>
        <p:spPr>
          <a:xfrm>
            <a:off x="271675" y="1783825"/>
            <a:ext cx="4741200" cy="2389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33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567" name="Google Shape;567;p33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33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575" name="Google Shape;575;p33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576" name="Google Shape;576;p33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" name="Google Shape;578;p33"/>
          <p:cNvSpPr txBox="1"/>
          <p:nvPr/>
        </p:nvSpPr>
        <p:spPr>
          <a:xfrm>
            <a:off x="314075" y="1386739"/>
            <a:ext cx="4565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79" name="Google Shape;579;p33"/>
          <p:cNvSpPr txBox="1"/>
          <p:nvPr/>
        </p:nvSpPr>
        <p:spPr>
          <a:xfrm>
            <a:off x="4166576" y="4524900"/>
            <a:ext cx="353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26</a:t>
            </a:r>
            <a:endParaRPr b="1" i="0" sz="21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0" name="Google Shape;580;p33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1" name="Google Shape;581;p33"/>
          <p:cNvSpPr/>
          <p:nvPr/>
        </p:nvSpPr>
        <p:spPr>
          <a:xfrm>
            <a:off x="1046950" y="1126000"/>
            <a:ext cx="5730000" cy="2836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4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587" name="Google Shape;587;p34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4" name="Google Shape;594;p34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595" name="Google Shape;595;p34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596" name="Google Shape;596;p34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8" name="Google Shape;598;p34"/>
          <p:cNvSpPr txBox="1"/>
          <p:nvPr/>
        </p:nvSpPr>
        <p:spPr>
          <a:xfrm>
            <a:off x="314075" y="1386739"/>
            <a:ext cx="456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baseline="30000" i="0" lang="en-US" sz="3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PORTAS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99" name="Google Shape;599;p34"/>
          <p:cNvSpPr txBox="1"/>
          <p:nvPr/>
        </p:nvSpPr>
        <p:spPr>
          <a:xfrm>
            <a:off x="4166576" y="4524900"/>
            <a:ext cx="353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271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0" name="Google Shape;600;p34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1" name="Google Shape;601;p34"/>
          <p:cNvSpPr/>
          <p:nvPr/>
        </p:nvSpPr>
        <p:spPr>
          <a:xfrm>
            <a:off x="314075" y="1703426"/>
            <a:ext cx="4565700" cy="2484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35"/>
          <p:cNvGrpSpPr/>
          <p:nvPr/>
        </p:nvGrpSpPr>
        <p:grpSpPr>
          <a:xfrm>
            <a:off x="-50" y="-26075"/>
            <a:ext cx="9144108" cy="5202004"/>
            <a:chOff x="0" y="0"/>
            <a:chExt cx="9144108" cy="5145405"/>
          </a:xfrm>
        </p:grpSpPr>
        <p:sp>
          <p:nvSpPr>
            <p:cNvPr id="607" name="Google Shape;607;p35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Google Shape;614;p35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615" name="Google Shape;615;p35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616" name="Google Shape;616;p35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8" name="Google Shape;618;p35"/>
          <p:cNvSpPr txBox="1"/>
          <p:nvPr/>
        </p:nvSpPr>
        <p:spPr>
          <a:xfrm>
            <a:off x="314075" y="1386739"/>
            <a:ext cx="456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baseline="30000" i="0" lang="en-US" sz="3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EXAUSTOR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19" name="Google Shape;619;p35"/>
          <p:cNvSpPr txBox="1"/>
          <p:nvPr/>
        </p:nvSpPr>
        <p:spPr>
          <a:xfrm>
            <a:off x="4166576" y="4524900"/>
            <a:ext cx="353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28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0" name="Google Shape;620;p35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1" name="Google Shape;621;p35"/>
          <p:cNvSpPr/>
          <p:nvPr/>
        </p:nvSpPr>
        <p:spPr>
          <a:xfrm>
            <a:off x="594225" y="1832400"/>
            <a:ext cx="4565700" cy="2228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0" y="0"/>
            <a:ext cx="9144108" cy="5145405"/>
            <a:chOff x="0" y="0"/>
            <a:chExt cx="9144108" cy="5145405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9"/>
          <p:cNvSpPr txBox="1"/>
          <p:nvPr>
            <p:ph type="title"/>
          </p:nvPr>
        </p:nvSpPr>
        <p:spPr>
          <a:xfrm>
            <a:off x="404875" y="198910"/>
            <a:ext cx="2265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ROTEIRO</a:t>
            </a:r>
            <a:endParaRPr sz="2000"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89" name="Google Shape;89;p9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9"/>
          <p:cNvSpPr txBox="1"/>
          <p:nvPr/>
        </p:nvSpPr>
        <p:spPr>
          <a:xfrm>
            <a:off x="350700" y="888025"/>
            <a:ext cx="6376800" cy="2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PREFÁCIO</a:t>
            </a:r>
            <a:endParaRPr b="0" i="0" sz="20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marR="5080" rtl="0" algn="l">
              <a:lnSpc>
                <a:spcPct val="114999"/>
              </a:lnSpc>
              <a:spcBef>
                <a:spcPts val="1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Um jovem de origem judia, Edward Morawitz foi vítima dos campos  de concentração do Reich. Após invasão militar russa em nome da  URSS, o mesmo foi capturado e submetido à experimentos como  cobaia de avanços científicos e armas biológicas.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" marR="5080" rtl="0" algn="l">
              <a:lnSpc>
                <a:spcPct val="114999"/>
              </a:lnSpc>
              <a:spcBef>
                <a:spcPts val="1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Após 8 anos, Edward é reanimado de sua câmara e recebe um  Automail, braço mecânico, que juntamente com outros mistérios,  terão que ser descobertos ao explorar o ambiente do bunker  subterrâneo onde renasceu. Como aconteceu? Quem o fez?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2" name="Google Shape;92;p9"/>
          <p:cNvSpPr txBox="1"/>
          <p:nvPr/>
        </p:nvSpPr>
        <p:spPr>
          <a:xfrm>
            <a:off x="4274058" y="4524907"/>
            <a:ext cx="212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36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627" name="Google Shape;627;p36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36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635" name="Google Shape;635;p36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636" name="Google Shape;636;p36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36"/>
          <p:cNvSpPr txBox="1"/>
          <p:nvPr/>
        </p:nvSpPr>
        <p:spPr>
          <a:xfrm>
            <a:off x="314075" y="1386739"/>
            <a:ext cx="4565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9" name="Google Shape;639;p36"/>
          <p:cNvSpPr txBox="1"/>
          <p:nvPr/>
        </p:nvSpPr>
        <p:spPr>
          <a:xfrm>
            <a:off x="4166576" y="4524900"/>
            <a:ext cx="353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29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0" name="Google Shape;640;p36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1" name="Google Shape;641;p36"/>
          <p:cNvSpPr/>
          <p:nvPr/>
        </p:nvSpPr>
        <p:spPr>
          <a:xfrm>
            <a:off x="825750" y="1289112"/>
            <a:ext cx="5206500" cy="289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37"/>
          <p:cNvGrpSpPr/>
          <p:nvPr/>
        </p:nvGrpSpPr>
        <p:grpSpPr>
          <a:xfrm>
            <a:off x="-42450" y="-26075"/>
            <a:ext cx="9144108" cy="5202004"/>
            <a:chOff x="0" y="0"/>
            <a:chExt cx="9144108" cy="5145405"/>
          </a:xfrm>
        </p:grpSpPr>
        <p:sp>
          <p:nvSpPr>
            <p:cNvPr id="647" name="Google Shape;647;p37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4" name="Google Shape;654;p37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655" name="Google Shape;655;p37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656" name="Google Shape;656;p37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7"/>
          <p:cNvSpPr txBox="1"/>
          <p:nvPr/>
        </p:nvSpPr>
        <p:spPr>
          <a:xfrm>
            <a:off x="314075" y="1386739"/>
            <a:ext cx="4565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59" name="Google Shape;659;p37"/>
          <p:cNvSpPr txBox="1"/>
          <p:nvPr/>
        </p:nvSpPr>
        <p:spPr>
          <a:xfrm>
            <a:off x="4166576" y="4524900"/>
            <a:ext cx="353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30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0" name="Google Shape;660;p37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1" name="Google Shape;661;p37"/>
          <p:cNvSpPr/>
          <p:nvPr/>
        </p:nvSpPr>
        <p:spPr>
          <a:xfrm>
            <a:off x="954300" y="1591150"/>
            <a:ext cx="4641300" cy="2609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 txBox="1"/>
          <p:nvPr>
            <p:ph type="title"/>
          </p:nvPr>
        </p:nvSpPr>
        <p:spPr>
          <a:xfrm>
            <a:off x="383650" y="206035"/>
            <a:ext cx="2265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endParaRPr/>
          </a:p>
        </p:txBody>
      </p:sp>
      <p:sp>
        <p:nvSpPr>
          <p:cNvPr id="667" name="Google Shape;667;p38"/>
          <p:cNvSpPr/>
          <p:nvPr/>
        </p:nvSpPr>
        <p:spPr>
          <a:xfrm>
            <a:off x="137160" y="259079"/>
            <a:ext cx="179832" cy="2164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8"/>
          <p:cNvSpPr/>
          <p:nvPr/>
        </p:nvSpPr>
        <p:spPr>
          <a:xfrm>
            <a:off x="0" y="4459223"/>
            <a:ext cx="4916423" cy="469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441959" y="1158239"/>
            <a:ext cx="4111752" cy="28407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8"/>
          <p:cNvSpPr/>
          <p:nvPr/>
        </p:nvSpPr>
        <p:spPr>
          <a:xfrm>
            <a:off x="4834128" y="893063"/>
            <a:ext cx="2432304" cy="342595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8"/>
          <p:cNvSpPr txBox="1"/>
          <p:nvPr/>
        </p:nvSpPr>
        <p:spPr>
          <a:xfrm>
            <a:off x="4173649" y="4524900"/>
            <a:ext cx="431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72" name="Google Shape;672;p38"/>
          <p:cNvSpPr txBox="1"/>
          <p:nvPr/>
        </p:nvSpPr>
        <p:spPr>
          <a:xfrm>
            <a:off x="168293" y="45427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9"/>
          <p:cNvSpPr txBox="1"/>
          <p:nvPr>
            <p:ph type="title"/>
          </p:nvPr>
        </p:nvSpPr>
        <p:spPr>
          <a:xfrm>
            <a:off x="380675" y="206035"/>
            <a:ext cx="2265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endParaRPr/>
          </a:p>
        </p:txBody>
      </p:sp>
      <p:sp>
        <p:nvSpPr>
          <p:cNvPr id="678" name="Google Shape;678;p39"/>
          <p:cNvSpPr/>
          <p:nvPr/>
        </p:nvSpPr>
        <p:spPr>
          <a:xfrm>
            <a:off x="137160" y="259079"/>
            <a:ext cx="179832" cy="2164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9"/>
          <p:cNvSpPr/>
          <p:nvPr/>
        </p:nvSpPr>
        <p:spPr>
          <a:xfrm>
            <a:off x="0" y="4459223"/>
            <a:ext cx="4916423" cy="469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9"/>
          <p:cNvSpPr/>
          <p:nvPr/>
        </p:nvSpPr>
        <p:spPr>
          <a:xfrm>
            <a:off x="2914823" y="1579224"/>
            <a:ext cx="3076800" cy="272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9"/>
          <p:cNvSpPr/>
          <p:nvPr/>
        </p:nvSpPr>
        <p:spPr>
          <a:xfrm>
            <a:off x="770600" y="2983902"/>
            <a:ext cx="1785000" cy="1323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9"/>
          <p:cNvSpPr/>
          <p:nvPr/>
        </p:nvSpPr>
        <p:spPr>
          <a:xfrm>
            <a:off x="770600" y="1607132"/>
            <a:ext cx="1797900" cy="1320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9"/>
          <p:cNvSpPr txBox="1"/>
          <p:nvPr/>
        </p:nvSpPr>
        <p:spPr>
          <a:xfrm>
            <a:off x="4145352" y="4524900"/>
            <a:ext cx="356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323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4" name="Google Shape;684;p39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0"/>
          <p:cNvSpPr txBox="1"/>
          <p:nvPr>
            <p:ph type="title"/>
          </p:nvPr>
        </p:nvSpPr>
        <p:spPr>
          <a:xfrm>
            <a:off x="390725" y="206035"/>
            <a:ext cx="2265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endParaRPr/>
          </a:p>
        </p:txBody>
      </p:sp>
      <p:sp>
        <p:nvSpPr>
          <p:cNvPr id="690" name="Google Shape;690;p40"/>
          <p:cNvSpPr/>
          <p:nvPr/>
        </p:nvSpPr>
        <p:spPr>
          <a:xfrm>
            <a:off x="137160" y="259079"/>
            <a:ext cx="179832" cy="2164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0"/>
          <p:cNvSpPr/>
          <p:nvPr/>
        </p:nvSpPr>
        <p:spPr>
          <a:xfrm>
            <a:off x="0" y="4459223"/>
            <a:ext cx="4916423" cy="469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0"/>
          <p:cNvSpPr/>
          <p:nvPr/>
        </p:nvSpPr>
        <p:spPr>
          <a:xfrm>
            <a:off x="993647" y="844295"/>
            <a:ext cx="6138671" cy="345338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0"/>
          <p:cNvSpPr txBox="1"/>
          <p:nvPr/>
        </p:nvSpPr>
        <p:spPr>
          <a:xfrm>
            <a:off x="4159501" y="4524900"/>
            <a:ext cx="349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334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4" name="Google Shape;694;p40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1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700" name="Google Shape;700;p41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p41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708" name="Google Shape;708;p41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709" name="Google Shape;709;p41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" name="Google Shape;711;p41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1"/>
          <p:cNvSpPr txBox="1"/>
          <p:nvPr/>
        </p:nvSpPr>
        <p:spPr>
          <a:xfrm>
            <a:off x="4152426" y="4524900"/>
            <a:ext cx="389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341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3" name="Google Shape;713;p41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4" name="Google Shape;714;p41"/>
          <p:cNvSpPr/>
          <p:nvPr/>
        </p:nvSpPr>
        <p:spPr>
          <a:xfrm>
            <a:off x="673924" y="959975"/>
            <a:ext cx="5218800" cy="2934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1"/>
          <p:cNvSpPr txBox="1"/>
          <p:nvPr/>
        </p:nvSpPr>
        <p:spPr>
          <a:xfrm>
            <a:off x="1483751" y="1376925"/>
            <a:ext cx="15723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1 –  RODAPÉ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6" name="Google Shape;716;p41"/>
          <p:cNvSpPr txBox="1"/>
          <p:nvPr/>
        </p:nvSpPr>
        <p:spPr>
          <a:xfrm>
            <a:off x="1404898" y="2472325"/>
            <a:ext cx="10074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2 – MESA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7" name="Google Shape;717;p41"/>
          <p:cNvSpPr txBox="1"/>
          <p:nvPr/>
        </p:nvSpPr>
        <p:spPr>
          <a:xfrm>
            <a:off x="3635694" y="2162725"/>
            <a:ext cx="9057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3 – RACK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8" name="Google Shape;718;p41"/>
          <p:cNvSpPr txBox="1"/>
          <p:nvPr/>
        </p:nvSpPr>
        <p:spPr>
          <a:xfrm>
            <a:off x="4512530" y="1391375"/>
            <a:ext cx="10971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4 – LIVRO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9" name="Google Shape;719;p41"/>
          <p:cNvSpPr txBox="1"/>
          <p:nvPr/>
        </p:nvSpPr>
        <p:spPr>
          <a:xfrm>
            <a:off x="4848466" y="2145250"/>
            <a:ext cx="1157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5 - FICHÁRIO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0" name="Google Shape;720;p41"/>
          <p:cNvSpPr txBox="1"/>
          <p:nvPr/>
        </p:nvSpPr>
        <p:spPr>
          <a:xfrm>
            <a:off x="4730911" y="3622875"/>
            <a:ext cx="1055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6 – CADEIRA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42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726" name="Google Shape;726;p42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3" name="Google Shape;733;p42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734" name="Google Shape;734;p42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735" name="Google Shape;735;p42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7" name="Google Shape;737;p42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2"/>
          <p:cNvSpPr txBox="1"/>
          <p:nvPr/>
        </p:nvSpPr>
        <p:spPr>
          <a:xfrm>
            <a:off x="4187801" y="4524900"/>
            <a:ext cx="353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35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9" name="Google Shape;739;p42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0" name="Google Shape;740;p42"/>
          <p:cNvSpPr/>
          <p:nvPr/>
        </p:nvSpPr>
        <p:spPr>
          <a:xfrm>
            <a:off x="528394" y="784155"/>
            <a:ext cx="6254400" cy="3520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43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746" name="Google Shape;746;p43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43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754" name="Google Shape;754;p43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755" name="Google Shape;755;p43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43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3"/>
          <p:cNvSpPr txBox="1"/>
          <p:nvPr/>
        </p:nvSpPr>
        <p:spPr>
          <a:xfrm>
            <a:off x="4152426" y="4524900"/>
            <a:ext cx="381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36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9" name="Google Shape;759;p43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0" name="Google Shape;760;p43"/>
          <p:cNvSpPr/>
          <p:nvPr/>
        </p:nvSpPr>
        <p:spPr>
          <a:xfrm>
            <a:off x="955576" y="1068251"/>
            <a:ext cx="5425200" cy="3051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44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766" name="Google Shape;766;p44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" name="Google Shape;773;p44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774" name="Google Shape;774;p44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775" name="Google Shape;775;p44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7" name="Google Shape;777;p44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4"/>
          <p:cNvSpPr txBox="1"/>
          <p:nvPr/>
        </p:nvSpPr>
        <p:spPr>
          <a:xfrm>
            <a:off x="4159502" y="4524900"/>
            <a:ext cx="452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37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9" name="Google Shape;779;p44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0" name="Google Shape;780;p44"/>
          <p:cNvSpPr/>
          <p:nvPr/>
        </p:nvSpPr>
        <p:spPr>
          <a:xfrm>
            <a:off x="1914651" y="1024898"/>
            <a:ext cx="3716400" cy="3039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45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786" name="Google Shape;786;p45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3" name="Google Shape;793;p45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794" name="Google Shape;794;p45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795" name="Google Shape;795;p45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7" name="Google Shape;797;p45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5"/>
          <p:cNvSpPr txBox="1"/>
          <p:nvPr/>
        </p:nvSpPr>
        <p:spPr>
          <a:xfrm>
            <a:off x="4131201" y="4524900"/>
            <a:ext cx="452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38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9" name="Google Shape;799;p45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0" name="Google Shape;800;p45"/>
          <p:cNvSpPr txBox="1"/>
          <p:nvPr/>
        </p:nvSpPr>
        <p:spPr>
          <a:xfrm>
            <a:off x="2914275" y="1256475"/>
            <a:ext cx="1874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POLTRONA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45"/>
          <p:cNvGrpSpPr/>
          <p:nvPr/>
        </p:nvGrpSpPr>
        <p:grpSpPr>
          <a:xfrm>
            <a:off x="0" y="1313649"/>
            <a:ext cx="7539023" cy="2860284"/>
            <a:chOff x="0" y="1313649"/>
            <a:chExt cx="7539023" cy="2860284"/>
          </a:xfrm>
        </p:grpSpPr>
        <p:sp>
          <p:nvSpPr>
            <p:cNvPr id="802" name="Google Shape;802;p45"/>
            <p:cNvSpPr/>
            <p:nvPr/>
          </p:nvSpPr>
          <p:spPr>
            <a:xfrm>
              <a:off x="4687823" y="1319733"/>
              <a:ext cx="2851200" cy="28542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0" y="1313649"/>
              <a:ext cx="2595300" cy="2854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4" name="Google Shape;804;p45"/>
          <p:cNvSpPr txBox="1"/>
          <p:nvPr/>
        </p:nvSpPr>
        <p:spPr>
          <a:xfrm>
            <a:off x="564600" y="1253450"/>
            <a:ext cx="1593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CADEIRA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45"/>
          <p:cNvSpPr txBox="1"/>
          <p:nvPr/>
        </p:nvSpPr>
        <p:spPr>
          <a:xfrm>
            <a:off x="5213726" y="1250950"/>
            <a:ext cx="2567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CAMA BELICHE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5"/>
          <p:cNvSpPr/>
          <p:nvPr/>
        </p:nvSpPr>
        <p:spPr>
          <a:xfrm>
            <a:off x="2157598" y="1303947"/>
            <a:ext cx="2854200" cy="28542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0"/>
          <p:cNvGrpSpPr/>
          <p:nvPr/>
        </p:nvGrpSpPr>
        <p:grpSpPr>
          <a:xfrm>
            <a:off x="0" y="0"/>
            <a:ext cx="9144108" cy="5145405"/>
            <a:chOff x="0" y="0"/>
            <a:chExt cx="9144108" cy="5145405"/>
          </a:xfrm>
        </p:grpSpPr>
        <p:sp>
          <p:nvSpPr>
            <p:cNvPr id="99" name="Google Shape;99;p10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0"/>
          <p:cNvSpPr txBox="1"/>
          <p:nvPr>
            <p:ph type="title"/>
          </p:nvPr>
        </p:nvSpPr>
        <p:spPr>
          <a:xfrm>
            <a:off x="404875" y="198910"/>
            <a:ext cx="2265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ROTEIRO</a:t>
            </a:r>
            <a:endParaRPr/>
          </a:p>
        </p:txBody>
      </p:sp>
      <p:grpSp>
        <p:nvGrpSpPr>
          <p:cNvPr id="107" name="Google Shape;107;p10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08" name="Google Shape;108;p10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0"/>
          <p:cNvSpPr txBox="1"/>
          <p:nvPr/>
        </p:nvSpPr>
        <p:spPr>
          <a:xfrm>
            <a:off x="314075" y="1124650"/>
            <a:ext cx="68166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149225" rtl="0" algn="l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Com o tempo, Edward descobrirá que o bunker onde se encontra é  conectado à um hospital russo e o mesmo tem usado pacientes  declarados falsamente como mortos também para experimentos.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" marR="170815" rtl="0" algn="l">
              <a:lnSpc>
                <a:spcPct val="115100"/>
              </a:lnSpc>
              <a:spcBef>
                <a:spcPts val="161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Em sua jornada, ele encontrará outros experimentos que foram  libertos juntamente com ele e terá que enfrentá-los enquanto luta  para sobreviver e desvendar os mistérios que o rodeiam.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" marR="5080" rtl="0" algn="l">
              <a:lnSpc>
                <a:spcPct val="115100"/>
              </a:lnSpc>
              <a:spcBef>
                <a:spcPts val="158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 fim, Edward descobrirá sobre seu passado não vivido,  conspirações internas na URSS, quem o libertou e quem comanda a  cadeia de experimentos na qual ele se encontra.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4274058" y="4524907"/>
            <a:ext cx="212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p10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46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812" name="Google Shape;812;p46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6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6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6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6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6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9" name="Google Shape;819;p46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820" name="Google Shape;820;p46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821" name="Google Shape;821;p46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3" name="Google Shape;823;p46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6"/>
          <p:cNvSpPr txBox="1"/>
          <p:nvPr/>
        </p:nvSpPr>
        <p:spPr>
          <a:xfrm>
            <a:off x="4173651" y="4524900"/>
            <a:ext cx="403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39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5" name="Google Shape;825;p46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6" name="Google Shape;826;p46"/>
          <p:cNvSpPr/>
          <p:nvPr/>
        </p:nvSpPr>
        <p:spPr>
          <a:xfrm>
            <a:off x="563880" y="1271015"/>
            <a:ext cx="3002400" cy="2667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6"/>
          <p:cNvSpPr/>
          <p:nvPr/>
        </p:nvSpPr>
        <p:spPr>
          <a:xfrm>
            <a:off x="3755135" y="1271015"/>
            <a:ext cx="3002400" cy="2667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47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833" name="Google Shape;833;p47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0" name="Google Shape;840;p47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ASSETS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841" name="Google Shape;841;p47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842" name="Google Shape;842;p47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4" name="Google Shape;844;p47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7"/>
          <p:cNvSpPr txBox="1"/>
          <p:nvPr/>
        </p:nvSpPr>
        <p:spPr>
          <a:xfrm>
            <a:off x="4173651" y="4524900"/>
            <a:ext cx="381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40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6" name="Google Shape;846;p47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7" name="Google Shape;847;p47"/>
          <p:cNvSpPr/>
          <p:nvPr/>
        </p:nvSpPr>
        <p:spPr>
          <a:xfrm>
            <a:off x="536448" y="1271015"/>
            <a:ext cx="2999100" cy="2667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7"/>
          <p:cNvSpPr/>
          <p:nvPr/>
        </p:nvSpPr>
        <p:spPr>
          <a:xfrm>
            <a:off x="3749040" y="1271015"/>
            <a:ext cx="3002400" cy="2667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48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854" name="Google Shape;854;p48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" name="Google Shape;861;p48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HUDS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NFORMAÇÕES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862" name="Google Shape;862;p48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863" name="Google Shape;863;p48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5" name="Google Shape;865;p48"/>
          <p:cNvSpPr txBox="1"/>
          <p:nvPr/>
        </p:nvSpPr>
        <p:spPr>
          <a:xfrm>
            <a:off x="314075" y="1386750"/>
            <a:ext cx="6080700" cy="26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CONCEITO</a:t>
            </a:r>
            <a:endParaRPr b="1" i="0" sz="2000" u="none" cap="none" strike="noStrik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 jogo todos os HUDs serão minimalistas e indicáveis através de</a:t>
            </a:r>
            <a:endParaRPr b="1" i="0" sz="16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animações dos assets e componentes do cenário.</a:t>
            </a:r>
            <a:endParaRPr b="1" i="0" sz="16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Entretanto, os MENUS seguirão uma abordagem mais clássica e</a:t>
            </a:r>
            <a:endParaRPr b="1" i="0" sz="16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serão também minimalistas com fontes que passem um certo</a:t>
            </a:r>
            <a:endParaRPr b="1" i="0" sz="16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“requinte” derivado parcialmente da estética dos anos 50 na Europa</a:t>
            </a:r>
            <a:endParaRPr b="1" i="0" sz="16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soviética onde o jogo se passa.</a:t>
            </a:r>
            <a:endParaRPr b="1" i="0" sz="16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66" name="Google Shape;866;p48"/>
          <p:cNvSpPr txBox="1"/>
          <p:nvPr/>
        </p:nvSpPr>
        <p:spPr>
          <a:xfrm>
            <a:off x="4180726" y="4524900"/>
            <a:ext cx="381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7" name="Google Shape;867;p48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49"/>
          <p:cNvGrpSpPr/>
          <p:nvPr/>
        </p:nvGrpSpPr>
        <p:grpSpPr>
          <a:xfrm>
            <a:off x="-42450" y="-7100"/>
            <a:ext cx="9144108" cy="5202004"/>
            <a:chOff x="0" y="0"/>
            <a:chExt cx="9144108" cy="5145405"/>
          </a:xfrm>
        </p:grpSpPr>
        <p:sp>
          <p:nvSpPr>
            <p:cNvPr id="873" name="Google Shape;873;p49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p49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HUDS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881" name="Google Shape;881;p49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882" name="Google Shape;882;p49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4" name="Google Shape;884;p49"/>
          <p:cNvSpPr txBox="1"/>
          <p:nvPr/>
        </p:nvSpPr>
        <p:spPr>
          <a:xfrm>
            <a:off x="313975" y="1117939"/>
            <a:ext cx="45657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EXEMPLO</a:t>
            </a:r>
            <a:endParaRPr b="1" i="0" sz="2000" u="none" cap="none" strike="noStrik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885" name="Google Shape;885;p49"/>
          <p:cNvSpPr txBox="1"/>
          <p:nvPr/>
        </p:nvSpPr>
        <p:spPr>
          <a:xfrm>
            <a:off x="4173651" y="4524900"/>
            <a:ext cx="3750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42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6" name="Google Shape;886;p49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7" name="Google Shape;887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7300" y="1512095"/>
            <a:ext cx="5618100" cy="26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50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893" name="Google Shape;893;p50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0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0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0" name="Google Shape;900;p50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MARCA DO GRUPO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901" name="Google Shape;901;p50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902" name="Google Shape;902;p50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4" name="Google Shape;904;p50"/>
          <p:cNvSpPr txBox="1"/>
          <p:nvPr/>
        </p:nvSpPr>
        <p:spPr>
          <a:xfrm>
            <a:off x="3366950" y="2928875"/>
            <a:ext cx="24126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The Bug masters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50"/>
          <p:cNvSpPr txBox="1"/>
          <p:nvPr/>
        </p:nvSpPr>
        <p:spPr>
          <a:xfrm>
            <a:off x="4187801" y="4524900"/>
            <a:ext cx="389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43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6" name="Google Shape;906;p50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7" name="Google Shape;907;p50"/>
          <p:cNvSpPr/>
          <p:nvPr/>
        </p:nvSpPr>
        <p:spPr>
          <a:xfrm>
            <a:off x="3482909" y="1333340"/>
            <a:ext cx="1661100" cy="1496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oogle Shape;912;p51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913" name="Google Shape;913;p51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0" name="Google Shape;920;p51"/>
          <p:cNvSpPr txBox="1"/>
          <p:nvPr>
            <p:ph type="title"/>
          </p:nvPr>
        </p:nvSpPr>
        <p:spPr>
          <a:xfrm>
            <a:off x="404875" y="198900"/>
            <a:ext cx="5516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CONCEPT DO ARTBOOK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921" name="Google Shape;921;p51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922" name="Google Shape;922;p51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4" name="Google Shape;924;p51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51"/>
          <p:cNvSpPr txBox="1"/>
          <p:nvPr/>
        </p:nvSpPr>
        <p:spPr>
          <a:xfrm>
            <a:off x="4194876" y="4524900"/>
            <a:ext cx="382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44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26" name="Google Shape;926;p51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27" name="Google Shape;927;p51"/>
          <p:cNvSpPr/>
          <p:nvPr/>
        </p:nvSpPr>
        <p:spPr>
          <a:xfrm>
            <a:off x="899160" y="1981200"/>
            <a:ext cx="838200" cy="1179830"/>
          </a:xfrm>
          <a:custGeom>
            <a:rect b="b" l="l" r="r" t="t"/>
            <a:pathLst>
              <a:path extrusionOk="0" h="1179830" w="838200">
                <a:moveTo>
                  <a:pt x="838200" y="0"/>
                </a:moveTo>
                <a:lnTo>
                  <a:pt x="0" y="0"/>
                </a:lnTo>
                <a:lnTo>
                  <a:pt x="0" y="1179576"/>
                </a:lnTo>
                <a:lnTo>
                  <a:pt x="838200" y="1179576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51"/>
          <p:cNvSpPr txBox="1"/>
          <p:nvPr/>
        </p:nvSpPr>
        <p:spPr>
          <a:xfrm>
            <a:off x="1050558" y="2456800"/>
            <a:ext cx="5256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CAPA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29" name="Google Shape;929;p51"/>
          <p:cNvSpPr/>
          <p:nvPr/>
        </p:nvSpPr>
        <p:spPr>
          <a:xfrm>
            <a:off x="2051304" y="1981200"/>
            <a:ext cx="838200" cy="1179830"/>
          </a:xfrm>
          <a:custGeom>
            <a:rect b="b" l="l" r="r" t="t"/>
            <a:pathLst>
              <a:path extrusionOk="0" h="1179830" w="838200">
                <a:moveTo>
                  <a:pt x="838200" y="0"/>
                </a:moveTo>
                <a:lnTo>
                  <a:pt x="0" y="0"/>
                </a:lnTo>
                <a:lnTo>
                  <a:pt x="0" y="1179576"/>
                </a:lnTo>
                <a:lnTo>
                  <a:pt x="838200" y="1179576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51"/>
          <p:cNvSpPr txBox="1"/>
          <p:nvPr/>
        </p:nvSpPr>
        <p:spPr>
          <a:xfrm>
            <a:off x="2257050" y="2477413"/>
            <a:ext cx="4710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INTRO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31" name="Google Shape;931;p51"/>
          <p:cNvGrpSpPr/>
          <p:nvPr/>
        </p:nvGrpSpPr>
        <p:grpSpPr>
          <a:xfrm>
            <a:off x="3118104" y="1953767"/>
            <a:ext cx="1126080" cy="1839336"/>
            <a:chOff x="3118104" y="1953767"/>
            <a:chExt cx="1126080" cy="1839336"/>
          </a:xfrm>
        </p:grpSpPr>
        <p:sp>
          <p:nvSpPr>
            <p:cNvPr id="932" name="Google Shape;932;p51"/>
            <p:cNvSpPr/>
            <p:nvPr/>
          </p:nvSpPr>
          <p:spPr>
            <a:xfrm>
              <a:off x="3118104" y="1953767"/>
              <a:ext cx="943200" cy="12846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3200400" y="1981199"/>
              <a:ext cx="838200" cy="1179830"/>
            </a:xfrm>
            <a:custGeom>
              <a:rect b="b" l="l" r="r" t="t"/>
              <a:pathLst>
                <a:path extrusionOk="0" h="1179830" w="838200">
                  <a:moveTo>
                    <a:pt x="838200" y="0"/>
                  </a:moveTo>
                  <a:lnTo>
                    <a:pt x="0" y="0"/>
                  </a:lnTo>
                  <a:lnTo>
                    <a:pt x="0" y="1179576"/>
                  </a:lnTo>
                  <a:lnTo>
                    <a:pt x="838200" y="1179576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3243072" y="2447543"/>
              <a:ext cx="943200" cy="12846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3325368" y="2474975"/>
              <a:ext cx="838200" cy="1179829"/>
            </a:xfrm>
            <a:custGeom>
              <a:rect b="b" l="l" r="r" t="t"/>
              <a:pathLst>
                <a:path extrusionOk="0" h="1179829" w="838200">
                  <a:moveTo>
                    <a:pt x="838200" y="0"/>
                  </a:moveTo>
                  <a:lnTo>
                    <a:pt x="0" y="0"/>
                  </a:lnTo>
                  <a:lnTo>
                    <a:pt x="0" y="1179576"/>
                  </a:lnTo>
                  <a:lnTo>
                    <a:pt x="838200" y="1179576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3300984" y="2508503"/>
              <a:ext cx="943200" cy="12846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3407664" y="2883357"/>
              <a:ext cx="729900" cy="5775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3383280" y="2535935"/>
              <a:ext cx="838200" cy="1179829"/>
            </a:xfrm>
            <a:custGeom>
              <a:rect b="b" l="l" r="r" t="t"/>
              <a:pathLst>
                <a:path extrusionOk="0" h="1179829" w="838200">
                  <a:moveTo>
                    <a:pt x="838200" y="0"/>
                  </a:moveTo>
                  <a:lnTo>
                    <a:pt x="0" y="0"/>
                  </a:lnTo>
                  <a:lnTo>
                    <a:pt x="0" y="1179576"/>
                  </a:lnTo>
                  <a:lnTo>
                    <a:pt x="838200" y="1179576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9" name="Google Shape;939;p51"/>
          <p:cNvSpPr/>
          <p:nvPr/>
        </p:nvSpPr>
        <p:spPr>
          <a:xfrm>
            <a:off x="4337303" y="1975103"/>
            <a:ext cx="838200" cy="1179830"/>
          </a:xfrm>
          <a:custGeom>
            <a:rect b="b" l="l" r="r" t="t"/>
            <a:pathLst>
              <a:path extrusionOk="0" h="1179830" w="838200">
                <a:moveTo>
                  <a:pt x="838200" y="0"/>
                </a:moveTo>
                <a:lnTo>
                  <a:pt x="0" y="0"/>
                </a:lnTo>
                <a:lnTo>
                  <a:pt x="0" y="1179576"/>
                </a:lnTo>
                <a:lnTo>
                  <a:pt x="838200" y="1179576"/>
                </a:lnTo>
                <a:lnTo>
                  <a:pt x="838200" y="0"/>
                </a:lnTo>
                <a:close/>
              </a:path>
            </a:pathLst>
          </a:custGeom>
          <a:solidFill>
            <a:srgbClr val="FFFF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51"/>
          <p:cNvSpPr txBox="1"/>
          <p:nvPr/>
        </p:nvSpPr>
        <p:spPr>
          <a:xfrm>
            <a:off x="4577650" y="2474075"/>
            <a:ext cx="4161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MAPA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41" name="Google Shape;941;p51"/>
          <p:cNvGrpSpPr/>
          <p:nvPr/>
        </p:nvGrpSpPr>
        <p:grpSpPr>
          <a:xfrm>
            <a:off x="5446776" y="1978151"/>
            <a:ext cx="1062072" cy="1497960"/>
            <a:chOff x="5446776" y="1978151"/>
            <a:chExt cx="1062072" cy="1497960"/>
          </a:xfrm>
        </p:grpSpPr>
        <p:sp>
          <p:nvSpPr>
            <p:cNvPr id="942" name="Google Shape;942;p51"/>
            <p:cNvSpPr/>
            <p:nvPr/>
          </p:nvSpPr>
          <p:spPr>
            <a:xfrm>
              <a:off x="5474208" y="1978151"/>
              <a:ext cx="838200" cy="1179830"/>
            </a:xfrm>
            <a:custGeom>
              <a:rect b="b" l="l" r="r" t="t"/>
              <a:pathLst>
                <a:path extrusionOk="0" h="1179830" w="838200">
                  <a:moveTo>
                    <a:pt x="838200" y="0"/>
                  </a:moveTo>
                  <a:lnTo>
                    <a:pt x="0" y="0"/>
                  </a:lnTo>
                  <a:lnTo>
                    <a:pt x="0" y="1179576"/>
                  </a:lnTo>
                  <a:lnTo>
                    <a:pt x="838200" y="1179576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5446776" y="2033015"/>
              <a:ext cx="943200" cy="12846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5529072" y="2060447"/>
              <a:ext cx="838200" cy="1179830"/>
            </a:xfrm>
            <a:custGeom>
              <a:rect b="b" l="l" r="r" t="t"/>
              <a:pathLst>
                <a:path extrusionOk="0" h="1179830" w="838200">
                  <a:moveTo>
                    <a:pt x="838200" y="0"/>
                  </a:moveTo>
                  <a:lnTo>
                    <a:pt x="0" y="0"/>
                  </a:lnTo>
                  <a:lnTo>
                    <a:pt x="0" y="1179576"/>
                  </a:lnTo>
                  <a:lnTo>
                    <a:pt x="838200" y="1179576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5510784" y="2115311"/>
              <a:ext cx="943200" cy="1281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5593080" y="2142743"/>
              <a:ext cx="838200" cy="1176654"/>
            </a:xfrm>
            <a:custGeom>
              <a:rect b="b" l="l" r="r" t="t"/>
              <a:pathLst>
                <a:path extrusionOk="0" h="1176654" w="838200">
                  <a:moveTo>
                    <a:pt x="838200" y="0"/>
                  </a:moveTo>
                  <a:lnTo>
                    <a:pt x="0" y="0"/>
                  </a:lnTo>
                  <a:lnTo>
                    <a:pt x="0" y="1176527"/>
                  </a:lnTo>
                  <a:lnTo>
                    <a:pt x="838200" y="1176527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5565648" y="2191511"/>
              <a:ext cx="943200" cy="12846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5623560" y="2478062"/>
              <a:ext cx="818100" cy="5928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5647944" y="2218943"/>
              <a:ext cx="838200" cy="1179829"/>
            </a:xfrm>
            <a:custGeom>
              <a:rect b="b" l="l" r="r" t="t"/>
              <a:pathLst>
                <a:path extrusionOk="0" h="1179829" w="838200">
                  <a:moveTo>
                    <a:pt x="838200" y="0"/>
                  </a:moveTo>
                  <a:lnTo>
                    <a:pt x="0" y="0"/>
                  </a:lnTo>
                  <a:lnTo>
                    <a:pt x="0" y="1179576"/>
                  </a:lnTo>
                  <a:lnTo>
                    <a:pt x="838200" y="1179576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0" name="Google Shape;950;p51"/>
          <p:cNvSpPr txBox="1"/>
          <p:nvPr/>
        </p:nvSpPr>
        <p:spPr>
          <a:xfrm>
            <a:off x="5715775" y="2295875"/>
            <a:ext cx="764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4 </a:t>
            </a:r>
            <a:r>
              <a:rPr b="1" i="0" lang="en-US" sz="105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CONCEPTS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70485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DO LEVEL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51" name="Google Shape;951;p51"/>
          <p:cNvGrpSpPr/>
          <p:nvPr/>
        </p:nvGrpSpPr>
        <p:grpSpPr>
          <a:xfrm>
            <a:off x="1324356" y="1814703"/>
            <a:ext cx="4569332" cy="1313815"/>
            <a:chOff x="1324356" y="1814703"/>
            <a:chExt cx="4569332" cy="1313815"/>
          </a:xfrm>
        </p:grpSpPr>
        <p:sp>
          <p:nvSpPr>
            <p:cNvPr id="952" name="Google Shape;952;p51"/>
            <p:cNvSpPr/>
            <p:nvPr/>
          </p:nvSpPr>
          <p:spPr>
            <a:xfrm>
              <a:off x="1324356" y="1814703"/>
              <a:ext cx="1150620" cy="171450"/>
            </a:xfrm>
            <a:custGeom>
              <a:rect b="b" l="l" r="r" t="t"/>
              <a:pathLst>
                <a:path extrusionOk="0" h="171450" w="1150620">
                  <a:moveTo>
                    <a:pt x="0" y="171450"/>
                  </a:moveTo>
                  <a:lnTo>
                    <a:pt x="0" y="0"/>
                  </a:lnTo>
                  <a:lnTo>
                    <a:pt x="1150366" y="0"/>
                  </a:lnTo>
                  <a:lnTo>
                    <a:pt x="1150366" y="161925"/>
                  </a:lnTo>
                </a:path>
              </a:pathLst>
            </a:custGeom>
            <a:noFill/>
            <a:ln cap="flat" cmpd="sng" w="396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3030473" y="2570988"/>
              <a:ext cx="353060" cy="557530"/>
            </a:xfrm>
            <a:custGeom>
              <a:rect b="b" l="l" r="r" t="t"/>
              <a:pathLst>
                <a:path extrusionOk="0" h="557530" w="353060">
                  <a:moveTo>
                    <a:pt x="296417" y="492760"/>
                  </a:moveTo>
                  <a:lnTo>
                    <a:pt x="0" y="492760"/>
                  </a:lnTo>
                  <a:lnTo>
                    <a:pt x="0" y="0"/>
                  </a:lnTo>
                  <a:lnTo>
                    <a:pt x="171450" y="0"/>
                  </a:lnTo>
                </a:path>
                <a:path extrusionOk="0" h="557530" w="353060">
                  <a:moveTo>
                    <a:pt x="353060" y="557022"/>
                  </a:moveTo>
                  <a:lnTo>
                    <a:pt x="124968" y="557022"/>
                  </a:lnTo>
                  <a:lnTo>
                    <a:pt x="124968" y="493775"/>
                  </a:lnTo>
                  <a:lnTo>
                    <a:pt x="296417" y="493775"/>
                  </a:lnTo>
                </a:path>
              </a:pathLst>
            </a:custGeom>
            <a:noFill/>
            <a:ln cap="flat" cmpd="sng" w="396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2476500" y="1814703"/>
              <a:ext cx="2281554" cy="171450"/>
            </a:xfrm>
            <a:custGeom>
              <a:rect b="b" l="l" r="r" t="t"/>
              <a:pathLst>
                <a:path extrusionOk="0" h="171450" w="2281554">
                  <a:moveTo>
                    <a:pt x="0" y="171450"/>
                  </a:moveTo>
                  <a:lnTo>
                    <a:pt x="0" y="0"/>
                  </a:lnTo>
                  <a:lnTo>
                    <a:pt x="1150365" y="0"/>
                  </a:lnTo>
                  <a:lnTo>
                    <a:pt x="1150365" y="161925"/>
                  </a:lnTo>
                </a:path>
                <a:path extrusionOk="0" h="171450" w="2281554">
                  <a:moveTo>
                    <a:pt x="1146048" y="169418"/>
                  </a:moveTo>
                  <a:lnTo>
                    <a:pt x="1146048" y="3301"/>
                  </a:lnTo>
                  <a:lnTo>
                    <a:pt x="2281301" y="3301"/>
                  </a:lnTo>
                  <a:lnTo>
                    <a:pt x="2281301" y="161925"/>
                  </a:lnTo>
                </a:path>
              </a:pathLst>
            </a:custGeom>
            <a:noFill/>
            <a:ln cap="flat" cmpd="sng" w="396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5177028" y="2564892"/>
              <a:ext cx="473075" cy="245744"/>
            </a:xfrm>
            <a:custGeom>
              <a:rect b="b" l="l" r="r" t="t"/>
              <a:pathLst>
                <a:path extrusionOk="0" h="245744" w="473075">
                  <a:moveTo>
                    <a:pt x="299338" y="3809"/>
                  </a:moveTo>
                  <a:lnTo>
                    <a:pt x="149606" y="3809"/>
                  </a:lnTo>
                  <a:lnTo>
                    <a:pt x="149606" y="0"/>
                  </a:lnTo>
                  <a:lnTo>
                    <a:pt x="0" y="0"/>
                  </a:lnTo>
                </a:path>
                <a:path extrusionOk="0" h="245744" w="473075">
                  <a:moveTo>
                    <a:pt x="353441" y="84962"/>
                  </a:moveTo>
                  <a:lnTo>
                    <a:pt x="127254" y="84962"/>
                  </a:lnTo>
                  <a:lnTo>
                    <a:pt x="127254" y="3048"/>
                  </a:lnTo>
                  <a:lnTo>
                    <a:pt x="298704" y="3048"/>
                  </a:lnTo>
                </a:path>
                <a:path extrusionOk="0" h="245744" w="473075">
                  <a:moveTo>
                    <a:pt x="417322" y="167258"/>
                  </a:moveTo>
                  <a:lnTo>
                    <a:pt x="182118" y="167258"/>
                  </a:lnTo>
                  <a:lnTo>
                    <a:pt x="182118" y="85343"/>
                  </a:lnTo>
                  <a:lnTo>
                    <a:pt x="353568" y="85343"/>
                  </a:lnTo>
                </a:path>
                <a:path extrusionOk="0" h="245744" w="473075">
                  <a:moveTo>
                    <a:pt x="472567" y="245363"/>
                  </a:moveTo>
                  <a:lnTo>
                    <a:pt x="246125" y="245363"/>
                  </a:lnTo>
                  <a:lnTo>
                    <a:pt x="246125" y="167639"/>
                  </a:lnTo>
                  <a:lnTo>
                    <a:pt x="417575" y="167639"/>
                  </a:lnTo>
                </a:path>
              </a:pathLst>
            </a:custGeom>
            <a:noFill/>
            <a:ln cap="flat" cmpd="sng" w="396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4756403" y="1818005"/>
              <a:ext cx="1137285" cy="162560"/>
            </a:xfrm>
            <a:custGeom>
              <a:rect b="b" l="l" r="r" t="t"/>
              <a:pathLst>
                <a:path extrusionOk="0" h="162560" w="1137285">
                  <a:moveTo>
                    <a:pt x="0" y="158623"/>
                  </a:moveTo>
                  <a:lnTo>
                    <a:pt x="0" y="0"/>
                  </a:lnTo>
                  <a:lnTo>
                    <a:pt x="1137158" y="0"/>
                  </a:lnTo>
                  <a:lnTo>
                    <a:pt x="1137158" y="162433"/>
                  </a:lnTo>
                </a:path>
              </a:pathLst>
            </a:custGeom>
            <a:noFill/>
            <a:ln cap="flat" cmpd="sng" w="396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7" name="Google Shape;957;p51"/>
          <p:cNvSpPr txBox="1"/>
          <p:nvPr/>
        </p:nvSpPr>
        <p:spPr>
          <a:xfrm>
            <a:off x="3247338" y="2198825"/>
            <a:ext cx="8676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FICHARIO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58" name="Google Shape;958;p51"/>
          <p:cNvSpPr txBox="1"/>
          <p:nvPr/>
        </p:nvSpPr>
        <p:spPr>
          <a:xfrm>
            <a:off x="1844167" y="1507363"/>
            <a:ext cx="115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1X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59" name="Google Shape;959;p51"/>
          <p:cNvSpPr txBox="1"/>
          <p:nvPr/>
        </p:nvSpPr>
        <p:spPr>
          <a:xfrm>
            <a:off x="3560190" y="1500885"/>
            <a:ext cx="131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7X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60" name="Google Shape;960;p51"/>
          <p:cNvSpPr txBox="1"/>
          <p:nvPr/>
        </p:nvSpPr>
        <p:spPr>
          <a:xfrm>
            <a:off x="4690109" y="1507616"/>
            <a:ext cx="13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2X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61" name="Google Shape;961;p51"/>
          <p:cNvSpPr txBox="1"/>
          <p:nvPr/>
        </p:nvSpPr>
        <p:spPr>
          <a:xfrm>
            <a:off x="5827521" y="1507363"/>
            <a:ext cx="134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2X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p52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967" name="Google Shape;967;p52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" name="Google Shape;974;p52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MODELO DO ARTBOOK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975" name="Google Shape;975;p52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976" name="Google Shape;976;p52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8" name="Google Shape;978;p52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52"/>
          <p:cNvSpPr txBox="1"/>
          <p:nvPr/>
        </p:nvSpPr>
        <p:spPr>
          <a:xfrm>
            <a:off x="4180726" y="4524900"/>
            <a:ext cx="410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45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80" name="Google Shape;980;p52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81" name="Google Shape;981;p52"/>
          <p:cNvGrpSpPr/>
          <p:nvPr/>
        </p:nvGrpSpPr>
        <p:grpSpPr>
          <a:xfrm>
            <a:off x="981677" y="899195"/>
            <a:ext cx="5452873" cy="3389400"/>
            <a:chOff x="1024127" y="996695"/>
            <a:chExt cx="5452873" cy="3389400"/>
          </a:xfrm>
        </p:grpSpPr>
        <p:sp>
          <p:nvSpPr>
            <p:cNvPr id="982" name="Google Shape;982;p52"/>
            <p:cNvSpPr/>
            <p:nvPr/>
          </p:nvSpPr>
          <p:spPr>
            <a:xfrm>
              <a:off x="1024127" y="996695"/>
              <a:ext cx="3389400" cy="33894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4191000" y="1078991"/>
              <a:ext cx="2286000" cy="3231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53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989" name="Google Shape;989;p53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3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3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3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6" name="Google Shape;996;p53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MECÂNICAS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997" name="Google Shape;997;p53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998" name="Google Shape;998;p53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3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0" name="Google Shape;1000;p53"/>
          <p:cNvSpPr txBox="1"/>
          <p:nvPr/>
        </p:nvSpPr>
        <p:spPr>
          <a:xfrm>
            <a:off x="313975" y="1117950"/>
            <a:ext cx="4916400" cy="2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-Câmera em terceira pessoa</a:t>
            </a:r>
            <a:b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</a:b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-Andar</a:t>
            </a:r>
            <a:b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</a:b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-Agachar </a:t>
            </a:r>
            <a:b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</a:b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-Atacar com o braço  </a:t>
            </a:r>
            <a:b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</a:b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-Upgrades no braço do personagem</a:t>
            </a:r>
            <a:b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</a:b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-Resolução de puzzles para avançar no mapa</a:t>
            </a:r>
            <a:b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</a:b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-Coletar itens </a:t>
            </a:r>
            <a:b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53"/>
          <p:cNvSpPr txBox="1"/>
          <p:nvPr/>
        </p:nvSpPr>
        <p:spPr>
          <a:xfrm>
            <a:off x="4138276" y="4524900"/>
            <a:ext cx="445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46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2" name="Google Shape;1002;p53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4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008" name="Google Shape;1008;p54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4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4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4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4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4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4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5" name="Google Shape;1015;p54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MECÂNICAS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016" name="Google Shape;1016;p54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017" name="Google Shape;1017;p54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4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9" name="Google Shape;1019;p54"/>
          <p:cNvSpPr txBox="1"/>
          <p:nvPr/>
        </p:nvSpPr>
        <p:spPr>
          <a:xfrm>
            <a:off x="404875" y="1026025"/>
            <a:ext cx="6229500" cy="28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PROGRESSO (1/2):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1) Remoção total de BSP por Static Meshes;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2) Hierarquia de pastas por objeto;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3) Resolução de todos “Errors” e “Warnings” do prompt;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4) Redução de Projeto de 2.7GB para 79MB;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5) Criação de UVs para Lightmap manuais individuais;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6) Resolução de Lightmass individual por sala;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7) Optimização de Pipeline Blender&gt;Unreal;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8) Controle de MipMap e Drawcall por demanda de gameplay;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8542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9) Padronização de UVs para diminuir Drawcall de Texture e  Material;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4"/>
          <p:cNvSpPr txBox="1"/>
          <p:nvPr/>
        </p:nvSpPr>
        <p:spPr>
          <a:xfrm>
            <a:off x="4173651" y="4524900"/>
            <a:ext cx="417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47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1" name="Google Shape;1021;p54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55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027" name="Google Shape;1027;p55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5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4" name="Google Shape;1034;p55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MECÂNICAS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035" name="Google Shape;1035;p55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036" name="Google Shape;1036;p55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8" name="Google Shape;1038;p55"/>
          <p:cNvSpPr txBox="1"/>
          <p:nvPr/>
        </p:nvSpPr>
        <p:spPr>
          <a:xfrm>
            <a:off x="313975" y="1117939"/>
            <a:ext cx="45657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PROGRESSO (2/2):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10) Substituição de elementos da engine por alternativas leves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(SkySphere e Volumes);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11) Optimização de Luzes por Lightmass Volume/Influence;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12) Padronização de World.Position para todos os assets em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X=0/Y=0/Z=0;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13) Estabelecimento de escala Universal 1:1 Blender&gt;Unreal 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Custom Physics Bound;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55"/>
          <p:cNvSpPr txBox="1"/>
          <p:nvPr/>
        </p:nvSpPr>
        <p:spPr>
          <a:xfrm>
            <a:off x="4194875" y="4524900"/>
            <a:ext cx="3750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48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0" name="Google Shape;1040;p55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0" y="0"/>
            <a:ext cx="9144108" cy="5145405"/>
            <a:chOff x="0" y="0"/>
            <a:chExt cx="9144108" cy="5145405"/>
          </a:xfrm>
        </p:grpSpPr>
        <p:sp>
          <p:nvSpPr>
            <p:cNvPr id="118" name="Google Shape;118;p11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1"/>
          <p:cNvSpPr txBox="1"/>
          <p:nvPr>
            <p:ph type="title"/>
          </p:nvPr>
        </p:nvSpPr>
        <p:spPr>
          <a:xfrm>
            <a:off x="404875" y="198900"/>
            <a:ext cx="3351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ESPECIFICAÇÕES GERAIS</a:t>
            </a:r>
            <a:endParaRPr/>
          </a:p>
        </p:txBody>
      </p:sp>
      <p:grpSp>
        <p:nvGrpSpPr>
          <p:cNvPr id="126" name="Google Shape;126;p11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27" name="Google Shape;127;p11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11"/>
          <p:cNvSpPr txBox="1"/>
          <p:nvPr/>
        </p:nvSpPr>
        <p:spPr>
          <a:xfrm>
            <a:off x="314075" y="1386747"/>
            <a:ext cx="4565700" cy="26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INFORMAÇÕES</a:t>
            </a:r>
            <a:endParaRPr b="0" i="0" sz="20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PÚBLICO: Contém violência gráfica - +16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" marR="1144905" rtl="0" algn="l">
              <a:lnSpc>
                <a:spcPct val="1977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GÊNERO:	Survival Horror  TEMA:	Steampunk / Ficção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" marR="5080" rtl="0" algn="l">
              <a:lnSpc>
                <a:spcPct val="23875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CÂMERA:	Perspectiva em Terceira Pessoa  HISTÓRIA: Gameplay Linear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4274058" y="4524907"/>
            <a:ext cx="212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1" name="Google Shape;131;p11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5" name="Google Shape;1045;p56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046" name="Google Shape;1046;p56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6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6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6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6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3" name="Google Shape;1053;p56"/>
          <p:cNvSpPr txBox="1"/>
          <p:nvPr>
            <p:ph type="title"/>
          </p:nvPr>
        </p:nvSpPr>
        <p:spPr>
          <a:xfrm>
            <a:off x="404875" y="198900"/>
            <a:ext cx="44748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CONCEPT DE INIMIGO</a:t>
            </a:r>
            <a:endParaRPr sz="2000"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054" name="Google Shape;1054;p56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055" name="Google Shape;1055;p56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6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7" name="Google Shape;1057;p56"/>
          <p:cNvSpPr txBox="1"/>
          <p:nvPr/>
        </p:nvSpPr>
        <p:spPr>
          <a:xfrm>
            <a:off x="314075" y="990600"/>
            <a:ext cx="65547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baseline="30000" i="0" lang="en-US" sz="3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	</a:t>
            </a: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MYASNIK - O AÇOUGUEIRO</a:t>
            </a:r>
            <a:endParaRPr b="0" i="0" sz="20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170180" lvl="0" marL="161290" marR="5080" rtl="0" algn="l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Franklin Solotov foi um fuzileiro notável do exército  soviético. Após anos de serviço, ele se aposenta e decide  assumir os negócios da família em um açougue. Todavia,  um dia ele é sequestrado e levado a um laboratório  secreto onde serve de cobaia em diversos procedimentos.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170180" lvl="0" marL="161290" marR="1016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Após sofrer abusos mentais e físicos provenientes dos  experimentos, Solotov chega ao delírio e desenvolve uma  compulsão por cortar carne, por impulsos de seu último  ofício e não distingue mais animais de humanos.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6129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Neste dia, Franklin, ex-soldado, morre para o mundo e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61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Myasnik, o Açougueiro, toma seu lugar.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baseline="30000" i="0" sz="3000" u="none" cap="none" strike="noStrike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058" name="Google Shape;1058;p56"/>
          <p:cNvSpPr txBox="1"/>
          <p:nvPr/>
        </p:nvSpPr>
        <p:spPr>
          <a:xfrm>
            <a:off x="4180726" y="4524900"/>
            <a:ext cx="360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49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9" name="Google Shape;1059;p56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57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065" name="Google Shape;1065;p57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7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2" name="Google Shape;1072;p57"/>
          <p:cNvSpPr txBox="1"/>
          <p:nvPr>
            <p:ph type="title"/>
          </p:nvPr>
        </p:nvSpPr>
        <p:spPr>
          <a:xfrm>
            <a:off x="404875" y="198900"/>
            <a:ext cx="44748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CONCEPT DE INIMIGO</a:t>
            </a:r>
            <a:endParaRPr sz="2000"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073" name="Google Shape;1073;p57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074" name="Google Shape;1074;p57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6" name="Google Shape;1076;p57"/>
          <p:cNvSpPr txBox="1"/>
          <p:nvPr/>
        </p:nvSpPr>
        <p:spPr>
          <a:xfrm>
            <a:off x="314075" y="1386739"/>
            <a:ext cx="4565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CONCEPT INICIAL</a:t>
            </a:r>
            <a:endParaRPr b="0" i="0" sz="20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077" name="Google Shape;1077;p57"/>
          <p:cNvSpPr txBox="1"/>
          <p:nvPr/>
        </p:nvSpPr>
        <p:spPr>
          <a:xfrm>
            <a:off x="4187801" y="4524900"/>
            <a:ext cx="360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50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8" name="Google Shape;1078;p57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79" name="Google Shape;1079;p57"/>
          <p:cNvGrpSpPr/>
          <p:nvPr/>
        </p:nvGrpSpPr>
        <p:grpSpPr>
          <a:xfrm>
            <a:off x="561922" y="1761698"/>
            <a:ext cx="5827836" cy="2081724"/>
            <a:chOff x="576072" y="1563623"/>
            <a:chExt cx="5827836" cy="2081724"/>
          </a:xfrm>
        </p:grpSpPr>
        <p:sp>
          <p:nvSpPr>
            <p:cNvPr id="1080" name="Google Shape;1080;p57"/>
            <p:cNvSpPr/>
            <p:nvPr/>
          </p:nvSpPr>
          <p:spPr>
            <a:xfrm>
              <a:off x="576072" y="1563623"/>
              <a:ext cx="3697200" cy="2081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3797808" y="1679447"/>
              <a:ext cx="2606100" cy="19659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" name="Google Shape;1086;p58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087" name="Google Shape;1087;p58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8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8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8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8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8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8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4" name="Google Shape;1094;p58"/>
          <p:cNvSpPr txBox="1"/>
          <p:nvPr>
            <p:ph type="title"/>
          </p:nvPr>
        </p:nvSpPr>
        <p:spPr>
          <a:xfrm>
            <a:off x="404875" y="198900"/>
            <a:ext cx="44748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CONCEPT DE INIMIGO</a:t>
            </a:r>
            <a:endParaRPr sz="2000"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095" name="Google Shape;1095;p58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096" name="Google Shape;1096;p58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58"/>
          <p:cNvSpPr txBox="1"/>
          <p:nvPr/>
        </p:nvSpPr>
        <p:spPr>
          <a:xfrm>
            <a:off x="359425" y="1110839"/>
            <a:ext cx="4565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CONCEPT FINAL</a:t>
            </a:r>
            <a:endParaRPr b="0" i="0" sz="20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099" name="Google Shape;1099;p58"/>
          <p:cNvSpPr txBox="1"/>
          <p:nvPr/>
        </p:nvSpPr>
        <p:spPr>
          <a:xfrm>
            <a:off x="4145351" y="4524900"/>
            <a:ext cx="396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00" name="Google Shape;1100;p58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01" name="Google Shape;1101;p58"/>
          <p:cNvSpPr/>
          <p:nvPr/>
        </p:nvSpPr>
        <p:spPr>
          <a:xfrm>
            <a:off x="3260375" y="1182400"/>
            <a:ext cx="2115900" cy="3025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59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107" name="Google Shape;1107;p59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59"/>
          <p:cNvSpPr txBox="1"/>
          <p:nvPr>
            <p:ph type="title"/>
          </p:nvPr>
        </p:nvSpPr>
        <p:spPr>
          <a:xfrm>
            <a:off x="404875" y="198900"/>
            <a:ext cx="7150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PRIMEIRA ETAPA MODELAGEM MYASNIK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115" name="Google Shape;1115;p59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116" name="Google Shape;1116;p59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8" name="Google Shape;1118;p59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59"/>
          <p:cNvSpPr txBox="1"/>
          <p:nvPr/>
        </p:nvSpPr>
        <p:spPr>
          <a:xfrm>
            <a:off x="4152426" y="4524900"/>
            <a:ext cx="417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52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0" name="Google Shape;1120;p59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1" name="Google Shape;1121;p59"/>
          <p:cNvSpPr/>
          <p:nvPr/>
        </p:nvSpPr>
        <p:spPr>
          <a:xfrm>
            <a:off x="1002791" y="826007"/>
            <a:ext cx="6181200" cy="3477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60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127" name="Google Shape;1127;p60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60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60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60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60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60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60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4" name="Google Shape;1134;p60"/>
          <p:cNvSpPr txBox="1"/>
          <p:nvPr>
            <p:ph type="title"/>
          </p:nvPr>
        </p:nvSpPr>
        <p:spPr>
          <a:xfrm>
            <a:off x="404875" y="198900"/>
            <a:ext cx="6174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MODELAGEM COMPLETA MYASNIK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135" name="Google Shape;1135;p60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136" name="Google Shape;1136;p60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60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8" name="Google Shape;1138;p60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0"/>
          <p:cNvSpPr txBox="1"/>
          <p:nvPr/>
        </p:nvSpPr>
        <p:spPr>
          <a:xfrm>
            <a:off x="4173651" y="4524900"/>
            <a:ext cx="389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53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0" name="Google Shape;1140;p60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41" name="Google Shape;1141;p60"/>
          <p:cNvSpPr/>
          <p:nvPr/>
        </p:nvSpPr>
        <p:spPr>
          <a:xfrm>
            <a:off x="2131100" y="755349"/>
            <a:ext cx="4303200" cy="3578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61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147" name="Google Shape;1147;p61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61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1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1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1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1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1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4" name="Google Shape;1154;p61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RIGGING MYASNIK 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155" name="Google Shape;1155;p61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156" name="Google Shape;1156;p61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1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p61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61"/>
          <p:cNvSpPr txBox="1"/>
          <p:nvPr/>
        </p:nvSpPr>
        <p:spPr>
          <a:xfrm>
            <a:off x="4159502" y="4524900"/>
            <a:ext cx="4455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54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60" name="Google Shape;1160;p61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61" name="Google Shape;1161;p61"/>
          <p:cNvSpPr/>
          <p:nvPr/>
        </p:nvSpPr>
        <p:spPr>
          <a:xfrm>
            <a:off x="1136903" y="838200"/>
            <a:ext cx="6108300" cy="3374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6" name="Google Shape;1166;p62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167" name="Google Shape;1167;p62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2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2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2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2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2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2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4" name="Google Shape;1174;p62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RIGGING MYASNIK 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175" name="Google Shape;1175;p62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176" name="Google Shape;1176;p62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2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8" name="Google Shape;1178;p62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62"/>
          <p:cNvSpPr txBox="1"/>
          <p:nvPr/>
        </p:nvSpPr>
        <p:spPr>
          <a:xfrm>
            <a:off x="4159501" y="4524900"/>
            <a:ext cx="403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55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0" name="Google Shape;1180;p62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1" name="Google Shape;1181;p62"/>
          <p:cNvSpPr/>
          <p:nvPr/>
        </p:nvSpPr>
        <p:spPr>
          <a:xfrm>
            <a:off x="3539209" y="1069274"/>
            <a:ext cx="3392400" cy="2618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2"/>
          <p:cNvSpPr/>
          <p:nvPr/>
        </p:nvSpPr>
        <p:spPr>
          <a:xfrm>
            <a:off x="404874" y="1244000"/>
            <a:ext cx="2929800" cy="20913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63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188" name="Google Shape;1188;p63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3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3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3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3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3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3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5" name="Google Shape;1195;p63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ANIMAÇÃO MYASNIK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196" name="Google Shape;1196;p63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197" name="Google Shape;1197;p63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3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9" name="Google Shape;1199;p63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63"/>
          <p:cNvSpPr txBox="1"/>
          <p:nvPr/>
        </p:nvSpPr>
        <p:spPr>
          <a:xfrm>
            <a:off x="4131195" y="4524900"/>
            <a:ext cx="354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56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1" name="Google Shape;1201;p63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2" name="Google Shape;1202;p63"/>
          <p:cNvSpPr/>
          <p:nvPr/>
        </p:nvSpPr>
        <p:spPr>
          <a:xfrm>
            <a:off x="1183001" y="944424"/>
            <a:ext cx="5967900" cy="3261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64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208" name="Google Shape;1208;p64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4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4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4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4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4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4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5" name="Google Shape;1215;p64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ANIMAÇÃO MYASNIK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216" name="Google Shape;1216;p64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217" name="Google Shape;1217;p64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4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9" name="Google Shape;1219;p64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64"/>
          <p:cNvSpPr txBox="1"/>
          <p:nvPr/>
        </p:nvSpPr>
        <p:spPr>
          <a:xfrm>
            <a:off x="4187801" y="4524900"/>
            <a:ext cx="3750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57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1" name="Google Shape;1221;p64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2" name="Google Shape;1222;p64"/>
          <p:cNvSpPr/>
          <p:nvPr/>
        </p:nvSpPr>
        <p:spPr>
          <a:xfrm>
            <a:off x="1166338" y="896111"/>
            <a:ext cx="5919300" cy="31914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65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228" name="Google Shape;1228;p65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5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5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65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65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65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65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5" name="Google Shape;1235;p65"/>
          <p:cNvSpPr txBox="1"/>
          <p:nvPr>
            <p:ph type="title"/>
          </p:nvPr>
        </p:nvSpPr>
        <p:spPr>
          <a:xfrm>
            <a:off x="404875" y="198900"/>
            <a:ext cx="6273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MODELAGEM DO INIMIGO DO SONO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236" name="Google Shape;1236;p65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237" name="Google Shape;1237;p65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65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9" name="Google Shape;1239;p65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65"/>
          <p:cNvSpPr txBox="1"/>
          <p:nvPr/>
        </p:nvSpPr>
        <p:spPr>
          <a:xfrm>
            <a:off x="4145351" y="4524900"/>
            <a:ext cx="403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58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1" name="Google Shape;1241;p65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2" name="Google Shape;1242;p65"/>
          <p:cNvSpPr/>
          <p:nvPr/>
        </p:nvSpPr>
        <p:spPr>
          <a:xfrm>
            <a:off x="2480125" y="1088275"/>
            <a:ext cx="3306300" cy="2973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2"/>
          <p:cNvGrpSpPr/>
          <p:nvPr/>
        </p:nvGrpSpPr>
        <p:grpSpPr>
          <a:xfrm>
            <a:off x="-50" y="-26075"/>
            <a:ext cx="9144108" cy="5202004"/>
            <a:chOff x="0" y="0"/>
            <a:chExt cx="9144108" cy="5145405"/>
          </a:xfrm>
        </p:grpSpPr>
        <p:sp>
          <p:nvSpPr>
            <p:cNvPr id="137" name="Google Shape;137;p12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2"/>
          <p:cNvSpPr txBox="1"/>
          <p:nvPr>
            <p:ph type="title"/>
          </p:nvPr>
        </p:nvSpPr>
        <p:spPr>
          <a:xfrm>
            <a:off x="404875" y="198900"/>
            <a:ext cx="3309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REFERÊNCIAS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grpSp>
        <p:nvGrpSpPr>
          <p:cNvPr id="145" name="Google Shape;145;p12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46" name="Google Shape;146;p12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12"/>
          <p:cNvSpPr txBox="1"/>
          <p:nvPr/>
        </p:nvSpPr>
        <p:spPr>
          <a:xfrm>
            <a:off x="314075" y="1386739"/>
            <a:ext cx="456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baseline="30000" i="0" lang="en-US" sz="3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BIOSHOCK  2	</a:t>
            </a:r>
            <a:endParaRPr b="0" i="0" sz="16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4274058" y="4524907"/>
            <a:ext cx="212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0" name="Google Shape;150;p12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1" name="Google Shape;151;p12"/>
          <p:cNvSpPr/>
          <p:nvPr/>
        </p:nvSpPr>
        <p:spPr>
          <a:xfrm>
            <a:off x="245263" y="1750238"/>
            <a:ext cx="4163700" cy="2603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oogle Shape;1247;p66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248" name="Google Shape;1248;p66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6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6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6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6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6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6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5" name="Google Shape;1255;p66"/>
          <p:cNvSpPr txBox="1"/>
          <p:nvPr>
            <p:ph type="title"/>
          </p:nvPr>
        </p:nvSpPr>
        <p:spPr>
          <a:xfrm>
            <a:off x="404875" y="198900"/>
            <a:ext cx="51693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CONCEPT DE PERSONAGEM PRINCIPAL</a:t>
            </a:r>
            <a:endParaRPr sz="2000"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256" name="Google Shape;1256;p66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257" name="Google Shape;1257;p66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6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9" name="Google Shape;1259;p66"/>
          <p:cNvSpPr txBox="1"/>
          <p:nvPr/>
        </p:nvSpPr>
        <p:spPr>
          <a:xfrm>
            <a:off x="314075" y="1386739"/>
            <a:ext cx="4565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CONCEPT INICIAL</a:t>
            </a:r>
            <a:endParaRPr b="0" i="0" sz="2000" u="none" cap="none" strike="noStrike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1260" name="Google Shape;1260;p66"/>
          <p:cNvSpPr txBox="1"/>
          <p:nvPr/>
        </p:nvSpPr>
        <p:spPr>
          <a:xfrm>
            <a:off x="4180726" y="4524900"/>
            <a:ext cx="3750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59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1" name="Google Shape;1261;p66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2" name="Google Shape;1262;p66"/>
          <p:cNvSpPr/>
          <p:nvPr/>
        </p:nvSpPr>
        <p:spPr>
          <a:xfrm>
            <a:off x="280415" y="1904597"/>
            <a:ext cx="4986600" cy="2267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7" name="Google Shape;1267;p67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268" name="Google Shape;1268;p67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7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7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7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7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7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67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5" name="Google Shape;1275;p67"/>
          <p:cNvSpPr txBox="1"/>
          <p:nvPr>
            <p:ph type="title"/>
          </p:nvPr>
        </p:nvSpPr>
        <p:spPr>
          <a:xfrm>
            <a:off x="404875" y="198900"/>
            <a:ext cx="5480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CONCEPT DE PERSONAGEM PRINCIPAL</a:t>
            </a:r>
            <a:endParaRPr/>
          </a:p>
        </p:txBody>
      </p:sp>
      <p:grpSp>
        <p:nvGrpSpPr>
          <p:cNvPr id="1276" name="Google Shape;1276;p67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277" name="Google Shape;1277;p67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7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9" name="Google Shape;1279;p67"/>
          <p:cNvSpPr txBox="1"/>
          <p:nvPr/>
        </p:nvSpPr>
        <p:spPr>
          <a:xfrm>
            <a:off x="314075" y="1386739"/>
            <a:ext cx="4565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CONCEPT FINAL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67"/>
          <p:cNvSpPr txBox="1"/>
          <p:nvPr/>
        </p:nvSpPr>
        <p:spPr>
          <a:xfrm>
            <a:off x="4187801" y="4524900"/>
            <a:ext cx="367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60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1" name="Google Shape;1281;p67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2" name="Google Shape;1282;p67"/>
          <p:cNvSpPr/>
          <p:nvPr/>
        </p:nvSpPr>
        <p:spPr>
          <a:xfrm>
            <a:off x="3284350" y="876924"/>
            <a:ext cx="2191500" cy="3396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68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288" name="Google Shape;1288;p68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8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8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8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8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8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5" name="Google Shape;1295;p68"/>
          <p:cNvSpPr txBox="1"/>
          <p:nvPr>
            <p:ph type="title"/>
          </p:nvPr>
        </p:nvSpPr>
        <p:spPr>
          <a:xfrm>
            <a:off x="404875" y="198900"/>
            <a:ext cx="9420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MODELAGEM PERSONAGEM PRINCIPAL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296" name="Google Shape;1296;p68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297" name="Google Shape;1297;p68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8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9" name="Google Shape;1299;p68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68"/>
          <p:cNvSpPr txBox="1"/>
          <p:nvPr/>
        </p:nvSpPr>
        <p:spPr>
          <a:xfrm>
            <a:off x="4209001" y="4524900"/>
            <a:ext cx="367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61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01" name="Google Shape;1301;p68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02" name="Google Shape;1302;p68"/>
          <p:cNvSpPr/>
          <p:nvPr/>
        </p:nvSpPr>
        <p:spPr>
          <a:xfrm>
            <a:off x="2672000" y="879100"/>
            <a:ext cx="3001200" cy="33306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" name="Google Shape;1307;p69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308" name="Google Shape;1308;p69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9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9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9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9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9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9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5" name="Google Shape;1315;p69"/>
          <p:cNvSpPr txBox="1"/>
          <p:nvPr>
            <p:ph type="title"/>
          </p:nvPr>
        </p:nvSpPr>
        <p:spPr>
          <a:xfrm>
            <a:off x="404875" y="198900"/>
            <a:ext cx="7602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PERSONAGEM PRINCIPAL TEXTURIZADO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316" name="Google Shape;1316;p69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317" name="Google Shape;1317;p69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9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9" name="Google Shape;1319;p69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69"/>
          <p:cNvSpPr txBox="1"/>
          <p:nvPr/>
        </p:nvSpPr>
        <p:spPr>
          <a:xfrm>
            <a:off x="4095818" y="4524900"/>
            <a:ext cx="390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62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21" name="Google Shape;1321;p69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22" name="Google Shape;1322;p69"/>
          <p:cNvSpPr/>
          <p:nvPr/>
        </p:nvSpPr>
        <p:spPr>
          <a:xfrm>
            <a:off x="1831848" y="844295"/>
            <a:ext cx="4026300" cy="34656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" name="Google Shape;1327;p70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328" name="Google Shape;1328;p70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0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0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0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0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0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0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5" name="Google Shape;1335;p70"/>
          <p:cNvSpPr txBox="1"/>
          <p:nvPr>
            <p:ph type="title"/>
          </p:nvPr>
        </p:nvSpPr>
        <p:spPr>
          <a:xfrm>
            <a:off x="404875" y="198900"/>
            <a:ext cx="7107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RIGGING PERSONAGEM PRINCIPAL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336" name="Google Shape;1336;p70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337" name="Google Shape;1337;p70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0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9" name="Google Shape;1339;p70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70"/>
          <p:cNvSpPr txBox="1"/>
          <p:nvPr/>
        </p:nvSpPr>
        <p:spPr>
          <a:xfrm>
            <a:off x="4209001" y="4524900"/>
            <a:ext cx="353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63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1" name="Google Shape;1341;p70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2" name="Google Shape;1342;p70"/>
          <p:cNvSpPr/>
          <p:nvPr/>
        </p:nvSpPr>
        <p:spPr>
          <a:xfrm>
            <a:off x="404872" y="757972"/>
            <a:ext cx="6254400" cy="3371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p71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348" name="Google Shape;1348;p71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1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1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1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1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1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1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5" name="Google Shape;1355;p71"/>
          <p:cNvSpPr txBox="1"/>
          <p:nvPr>
            <p:ph type="title"/>
          </p:nvPr>
        </p:nvSpPr>
        <p:spPr>
          <a:xfrm>
            <a:off x="404875" y="198900"/>
            <a:ext cx="6690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RIGGING PERSONAGEM PRINCIPAL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356" name="Google Shape;1356;p71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357" name="Google Shape;1357;p71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1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9" name="Google Shape;1359;p71"/>
          <p:cNvSpPr txBox="1"/>
          <p:nvPr/>
        </p:nvSpPr>
        <p:spPr>
          <a:xfrm>
            <a:off x="313975" y="1117939"/>
            <a:ext cx="45657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71"/>
          <p:cNvSpPr txBox="1"/>
          <p:nvPr/>
        </p:nvSpPr>
        <p:spPr>
          <a:xfrm>
            <a:off x="4173651" y="4524900"/>
            <a:ext cx="360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64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61" name="Google Shape;1361;p71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62" name="Google Shape;1362;p71"/>
          <p:cNvSpPr/>
          <p:nvPr/>
        </p:nvSpPr>
        <p:spPr>
          <a:xfrm>
            <a:off x="1274063" y="926591"/>
            <a:ext cx="6053400" cy="3176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2"/>
          <p:cNvSpPr txBox="1"/>
          <p:nvPr/>
        </p:nvSpPr>
        <p:spPr>
          <a:xfrm>
            <a:off x="2469895" y="4653178"/>
            <a:ext cx="42036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076325" marR="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3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57" name="Google Shape;157;p13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3"/>
          <p:cNvSpPr txBox="1"/>
          <p:nvPr>
            <p:ph type="title"/>
          </p:nvPr>
        </p:nvSpPr>
        <p:spPr>
          <a:xfrm>
            <a:off x="21072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I </a:t>
            </a: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REFERÊNCIAS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FORMAÇÕES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65" name="Google Shape;165;p13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66" name="Google Shape;166;p13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13"/>
          <p:cNvSpPr txBox="1"/>
          <p:nvPr/>
        </p:nvSpPr>
        <p:spPr>
          <a:xfrm>
            <a:off x="314075" y="1386739"/>
            <a:ext cx="456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baseline="30000" i="0" lang="en-US" sz="3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RESIDENT EVIL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3"/>
          <p:cNvSpPr txBox="1"/>
          <p:nvPr/>
        </p:nvSpPr>
        <p:spPr>
          <a:xfrm>
            <a:off x="4274058" y="4524907"/>
            <a:ext cx="212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61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" name="Google Shape;171;p13"/>
          <p:cNvSpPr/>
          <p:nvPr/>
        </p:nvSpPr>
        <p:spPr>
          <a:xfrm>
            <a:off x="265879" y="1683461"/>
            <a:ext cx="4105800" cy="2658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4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77" name="Google Shape;177;p14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4"/>
          <p:cNvSpPr txBox="1"/>
          <p:nvPr>
            <p:ph type="title"/>
          </p:nvPr>
        </p:nvSpPr>
        <p:spPr>
          <a:xfrm>
            <a:off x="482675" y="191825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REFERÊNCIAS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NFORMAÇÕES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85" name="Google Shape;185;p14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186" name="Google Shape;186;p14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4"/>
          <p:cNvSpPr txBox="1"/>
          <p:nvPr/>
        </p:nvSpPr>
        <p:spPr>
          <a:xfrm>
            <a:off x="314075" y="1386739"/>
            <a:ext cx="4565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SILENT HILL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4274058" y="4524907"/>
            <a:ext cx="212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71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0" name="Google Shape;190;p14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1" name="Google Shape;191;p14"/>
          <p:cNvSpPr/>
          <p:nvPr/>
        </p:nvSpPr>
        <p:spPr>
          <a:xfrm>
            <a:off x="256151" y="1788651"/>
            <a:ext cx="4230000" cy="23922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5"/>
          <p:cNvGrpSpPr/>
          <p:nvPr/>
        </p:nvGrpSpPr>
        <p:grpSpPr>
          <a:xfrm>
            <a:off x="0" y="-56600"/>
            <a:ext cx="9144108" cy="5202004"/>
            <a:chOff x="0" y="0"/>
            <a:chExt cx="9144108" cy="5145405"/>
          </a:xfrm>
        </p:grpSpPr>
        <p:sp>
          <p:nvSpPr>
            <p:cNvPr id="197" name="Google Shape;197;p15"/>
            <p:cNvSpPr/>
            <p:nvPr/>
          </p:nvSpPr>
          <p:spPr>
            <a:xfrm>
              <a:off x="0" y="0"/>
              <a:ext cx="9144000" cy="5145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7184135" y="838199"/>
              <a:ext cx="1959900" cy="430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0" y="0"/>
              <a:ext cx="9144000" cy="5145405"/>
            </a:xfrm>
            <a:custGeom>
              <a:rect b="b" l="l" r="r" t="t"/>
              <a:pathLst>
                <a:path extrusionOk="0" h="5145405" w="9144000">
                  <a:moveTo>
                    <a:pt x="9144000" y="4459224"/>
                  </a:moveTo>
                  <a:lnTo>
                    <a:pt x="0" y="4459224"/>
                  </a:lnTo>
                  <a:lnTo>
                    <a:pt x="0" y="5145024"/>
                  </a:lnTo>
                  <a:lnTo>
                    <a:pt x="9144000" y="5145024"/>
                  </a:lnTo>
                  <a:lnTo>
                    <a:pt x="9144000" y="4459224"/>
                  </a:lnTo>
                  <a:close/>
                </a:path>
                <a:path extrusionOk="0" h="5145405" w="9144000">
                  <a:moveTo>
                    <a:pt x="914400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9144000" y="6949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0" y="338327"/>
              <a:ext cx="6946500" cy="432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191000" y="356615"/>
              <a:ext cx="4953000" cy="432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0" y="4370831"/>
              <a:ext cx="6172200" cy="4329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3416808" y="4370831"/>
              <a:ext cx="5727300" cy="432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15"/>
          <p:cNvSpPr txBox="1"/>
          <p:nvPr>
            <p:ph type="title"/>
          </p:nvPr>
        </p:nvSpPr>
        <p:spPr>
          <a:xfrm>
            <a:off x="404875" y="198900"/>
            <a:ext cx="4474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REFERÊNCIAS</a:t>
            </a:r>
            <a:r>
              <a:rPr lang="en-US" sz="20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ORMAÇÕES</a:t>
            </a:r>
            <a:endParaRPr b="0" sz="20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205" name="Google Shape;205;p15"/>
          <p:cNvGrpSpPr/>
          <p:nvPr/>
        </p:nvGrpSpPr>
        <p:grpSpPr>
          <a:xfrm>
            <a:off x="0" y="259079"/>
            <a:ext cx="4916400" cy="4669644"/>
            <a:chOff x="0" y="259079"/>
            <a:chExt cx="4916400" cy="4669644"/>
          </a:xfrm>
        </p:grpSpPr>
        <p:sp>
          <p:nvSpPr>
            <p:cNvPr id="206" name="Google Shape;206;p15"/>
            <p:cNvSpPr/>
            <p:nvPr/>
          </p:nvSpPr>
          <p:spPr>
            <a:xfrm>
              <a:off x="137160" y="259079"/>
              <a:ext cx="179700" cy="216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0" y="4459223"/>
              <a:ext cx="4916400" cy="4695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15"/>
          <p:cNvSpPr txBox="1"/>
          <p:nvPr/>
        </p:nvSpPr>
        <p:spPr>
          <a:xfrm>
            <a:off x="314075" y="1386739"/>
            <a:ext cx="4565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CENÁRIOS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5"/>
          <p:cNvSpPr txBox="1"/>
          <p:nvPr/>
        </p:nvSpPr>
        <p:spPr>
          <a:xfrm>
            <a:off x="4274058" y="4524907"/>
            <a:ext cx="212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81</a:t>
            </a:r>
            <a:endParaRPr b="0" i="0" sz="2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15"/>
          <p:cNvSpPr txBox="1"/>
          <p:nvPr/>
        </p:nvSpPr>
        <p:spPr>
          <a:xfrm>
            <a:off x="210718" y="4539914"/>
            <a:ext cx="1511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11" name="Google Shape;211;p15"/>
          <p:cNvGrpSpPr/>
          <p:nvPr/>
        </p:nvGrpSpPr>
        <p:grpSpPr>
          <a:xfrm>
            <a:off x="273563" y="1790730"/>
            <a:ext cx="6556271" cy="2362200"/>
            <a:chOff x="323088" y="1514855"/>
            <a:chExt cx="6556271" cy="2362200"/>
          </a:xfrm>
        </p:grpSpPr>
        <p:sp>
          <p:nvSpPr>
            <p:cNvPr id="212" name="Google Shape;212;p15"/>
            <p:cNvSpPr/>
            <p:nvPr/>
          </p:nvSpPr>
          <p:spPr>
            <a:xfrm>
              <a:off x="3718559" y="1514855"/>
              <a:ext cx="3160800" cy="23622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323088" y="1514855"/>
              <a:ext cx="3215700" cy="2362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